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tags" Target="tags/tag548.xml"/><Relationship Id="rId7" Type="http://schemas.openxmlformats.org/officeDocument/2006/relationships/slide" Target="slides/slide5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+mn-lt"/>
                <a:ea typeface="+mn-ea"/>
              </a:rPr>
              <a:t>表示动作行为所指的方向</a:t>
            </a:r>
            <a:endParaRPr lang="zh-CN" altLang="en-US" sz="1200" dirty="0">
              <a:latin typeface="+mn-lt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+mn-lt"/>
                <a:ea typeface="+mn-ea"/>
              </a:rPr>
              <a:t>表示动作行为所指的方向</a:t>
            </a:r>
            <a:endParaRPr lang="zh-CN" altLang="en-US" sz="1200" dirty="0">
              <a:latin typeface="+mn-lt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+mn-lt"/>
                <a:ea typeface="+mn-ea"/>
              </a:rPr>
              <a:t>表示动作行为所指的方向</a:t>
            </a:r>
            <a:endParaRPr lang="zh-CN" altLang="en-US" sz="1200" dirty="0">
              <a:latin typeface="+mn-lt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+mn-lt"/>
                <a:ea typeface="+mn-ea"/>
              </a:rPr>
              <a:t>表示动作行为所指的方向</a:t>
            </a:r>
            <a:endParaRPr lang="zh-CN" altLang="en-US" sz="1200" dirty="0">
              <a:latin typeface="+mn-lt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+mn-lt"/>
                <a:ea typeface="+mn-ea"/>
              </a:rPr>
              <a:t>表示动作行为所指的方向</a:t>
            </a:r>
            <a:endParaRPr lang="zh-CN" altLang="en-US" sz="1200" dirty="0">
              <a:latin typeface="+mn-lt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jpeg"/><Relationship Id="rId4" Type="http://schemas.openxmlformats.org/officeDocument/2006/relationships/image" Target="../media/image18.jpeg"/><Relationship Id="rId3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jpeg"/><Relationship Id="rId4" Type="http://schemas.openxmlformats.org/officeDocument/2006/relationships/image" Target="../media/image19.jpeg"/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jpeg"/><Relationship Id="rId4" Type="http://schemas.openxmlformats.org/officeDocument/2006/relationships/image" Target="../media/image20.jpeg"/><Relationship Id="rId3" Type="http://schemas.openxmlformats.org/officeDocument/2006/relationships/image" Target="../media/image18.jpeg"/><Relationship Id="rId2" Type="http://schemas.openxmlformats.org/officeDocument/2006/relationships/image" Target="../media/image21.jpeg"/><Relationship Id="rId1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22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image" Target="../media/image28.png"/><Relationship Id="rId7" Type="http://schemas.openxmlformats.org/officeDocument/2006/relationships/image" Target="../media/image6.png"/><Relationship Id="rId6" Type="http://schemas.openxmlformats.org/officeDocument/2006/relationships/image" Target="../media/image27.png"/><Relationship Id="rId5" Type="http://schemas.microsoft.com/office/2007/relationships/hdphoto" Target="../media/image26.wdp"/><Relationship Id="rId4" Type="http://schemas.openxmlformats.org/officeDocument/2006/relationships/image" Target="../media/image25.png"/><Relationship Id="rId3" Type="http://schemas.openxmlformats.org/officeDocument/2006/relationships/tags" Target="../tags/tag181.xml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image" Target="../media/image29.png"/><Relationship Id="rId7" Type="http://schemas.openxmlformats.org/officeDocument/2006/relationships/image" Target="../media/image6.png"/><Relationship Id="rId6" Type="http://schemas.openxmlformats.org/officeDocument/2006/relationships/image" Target="../media/image27.png"/><Relationship Id="rId5" Type="http://schemas.microsoft.com/office/2007/relationships/hdphoto" Target="../media/image26.wdp"/><Relationship Id="rId4" Type="http://schemas.openxmlformats.org/officeDocument/2006/relationships/image" Target="../media/image25.png"/><Relationship Id="rId3" Type="http://schemas.openxmlformats.org/officeDocument/2006/relationships/tags" Target="../tags/tag183.xml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image" Target="../media/image30.png"/><Relationship Id="rId7" Type="http://schemas.openxmlformats.org/officeDocument/2006/relationships/image" Target="../media/image6.png"/><Relationship Id="rId6" Type="http://schemas.openxmlformats.org/officeDocument/2006/relationships/image" Target="../media/image27.png"/><Relationship Id="rId5" Type="http://schemas.microsoft.com/office/2007/relationships/hdphoto" Target="../media/image26.wdp"/><Relationship Id="rId4" Type="http://schemas.openxmlformats.org/officeDocument/2006/relationships/image" Target="../media/image25.png"/><Relationship Id="rId3" Type="http://schemas.openxmlformats.org/officeDocument/2006/relationships/tags" Target="../tags/tag185.xml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image" Target="../media/image31.png"/><Relationship Id="rId7" Type="http://schemas.openxmlformats.org/officeDocument/2006/relationships/image" Target="../media/image6.png"/><Relationship Id="rId6" Type="http://schemas.openxmlformats.org/officeDocument/2006/relationships/image" Target="../media/image27.png"/><Relationship Id="rId5" Type="http://schemas.microsoft.com/office/2007/relationships/hdphoto" Target="../media/image26.wdp"/><Relationship Id="rId4" Type="http://schemas.openxmlformats.org/officeDocument/2006/relationships/image" Target="../media/image25.png"/><Relationship Id="rId3" Type="http://schemas.openxmlformats.org/officeDocument/2006/relationships/tags" Target="../tags/tag187.xml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image" Target="../media/image32.png"/><Relationship Id="rId7" Type="http://schemas.openxmlformats.org/officeDocument/2006/relationships/image" Target="../media/image6.png"/><Relationship Id="rId6" Type="http://schemas.openxmlformats.org/officeDocument/2006/relationships/image" Target="../media/image27.png"/><Relationship Id="rId5" Type="http://schemas.microsoft.com/office/2007/relationships/hdphoto" Target="../media/image26.wdp"/><Relationship Id="rId4" Type="http://schemas.openxmlformats.org/officeDocument/2006/relationships/image" Target="../media/image25.png"/><Relationship Id="rId3" Type="http://schemas.openxmlformats.org/officeDocument/2006/relationships/tags" Target="../tags/tag189.xml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90.xml"/><Relationship Id="rId2" Type="http://schemas.openxmlformats.org/officeDocument/2006/relationships/image" Target="../media/image3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91.xml"/><Relationship Id="rId2" Type="http://schemas.openxmlformats.org/officeDocument/2006/relationships/image" Target="../media/image3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92.xml"/><Relationship Id="rId5" Type="http://schemas.microsoft.com/office/2007/relationships/hdphoto" Target="../media/image38.wdp"/><Relationship Id="rId4" Type="http://schemas.openxmlformats.org/officeDocument/2006/relationships/image" Target="../media/image37.png"/><Relationship Id="rId3" Type="http://schemas.microsoft.com/office/2007/relationships/hdphoto" Target="../media/image36.wdp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93.xml"/><Relationship Id="rId3" Type="http://schemas.microsoft.com/office/2007/relationships/hdphoto" Target="../media/image40.wdp"/><Relationship Id="rId2" Type="http://schemas.openxmlformats.org/officeDocument/2006/relationships/image" Target="../media/image39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194.xml"/><Relationship Id="rId5" Type="http://schemas.microsoft.com/office/2007/relationships/hdphoto" Target="../media/image44.wdp"/><Relationship Id="rId4" Type="http://schemas.openxmlformats.org/officeDocument/2006/relationships/image" Target="../media/image43.png"/><Relationship Id="rId3" Type="http://schemas.microsoft.com/office/2007/relationships/hdphoto" Target="../media/image42.wdp"/><Relationship Id="rId2" Type="http://schemas.openxmlformats.org/officeDocument/2006/relationships/image" Target="../media/image41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5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5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5.pn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microsoft.com/office/2007/relationships/media" Target="../media/audio3.wav"/><Relationship Id="rId2" Type="http://schemas.openxmlformats.org/officeDocument/2006/relationships/audio" Target="../media/audio3.wav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292.xml"/><Relationship Id="rId98" Type="http://schemas.openxmlformats.org/officeDocument/2006/relationships/tags" Target="../tags/tag291.xml"/><Relationship Id="rId97" Type="http://schemas.openxmlformats.org/officeDocument/2006/relationships/tags" Target="../tags/tag290.xml"/><Relationship Id="rId96" Type="http://schemas.openxmlformats.org/officeDocument/2006/relationships/tags" Target="../tags/tag289.xml"/><Relationship Id="rId95" Type="http://schemas.openxmlformats.org/officeDocument/2006/relationships/tags" Target="../tags/tag288.xml"/><Relationship Id="rId94" Type="http://schemas.openxmlformats.org/officeDocument/2006/relationships/tags" Target="../tags/tag287.xml"/><Relationship Id="rId93" Type="http://schemas.openxmlformats.org/officeDocument/2006/relationships/tags" Target="../tags/tag286.xml"/><Relationship Id="rId92" Type="http://schemas.openxmlformats.org/officeDocument/2006/relationships/tags" Target="../tags/tag285.xml"/><Relationship Id="rId91" Type="http://schemas.openxmlformats.org/officeDocument/2006/relationships/tags" Target="../tags/tag284.xml"/><Relationship Id="rId90" Type="http://schemas.openxmlformats.org/officeDocument/2006/relationships/tags" Target="../tags/tag283.xml"/><Relationship Id="rId9" Type="http://schemas.openxmlformats.org/officeDocument/2006/relationships/tags" Target="../tags/tag202.xml"/><Relationship Id="rId89" Type="http://schemas.openxmlformats.org/officeDocument/2006/relationships/tags" Target="../tags/tag282.xml"/><Relationship Id="rId88" Type="http://schemas.openxmlformats.org/officeDocument/2006/relationships/tags" Target="../tags/tag281.xml"/><Relationship Id="rId87" Type="http://schemas.openxmlformats.org/officeDocument/2006/relationships/tags" Target="../tags/tag280.xml"/><Relationship Id="rId86" Type="http://schemas.openxmlformats.org/officeDocument/2006/relationships/tags" Target="../tags/tag279.xml"/><Relationship Id="rId85" Type="http://schemas.openxmlformats.org/officeDocument/2006/relationships/tags" Target="../tags/tag278.xml"/><Relationship Id="rId84" Type="http://schemas.openxmlformats.org/officeDocument/2006/relationships/tags" Target="../tags/tag277.xml"/><Relationship Id="rId83" Type="http://schemas.openxmlformats.org/officeDocument/2006/relationships/tags" Target="../tags/tag276.xml"/><Relationship Id="rId82" Type="http://schemas.openxmlformats.org/officeDocument/2006/relationships/tags" Target="../tags/tag275.xml"/><Relationship Id="rId81" Type="http://schemas.openxmlformats.org/officeDocument/2006/relationships/tags" Target="../tags/tag274.xml"/><Relationship Id="rId80" Type="http://schemas.openxmlformats.org/officeDocument/2006/relationships/tags" Target="../tags/tag273.xml"/><Relationship Id="rId8" Type="http://schemas.openxmlformats.org/officeDocument/2006/relationships/tags" Target="../tags/tag201.xml"/><Relationship Id="rId79" Type="http://schemas.openxmlformats.org/officeDocument/2006/relationships/tags" Target="../tags/tag272.xml"/><Relationship Id="rId78" Type="http://schemas.openxmlformats.org/officeDocument/2006/relationships/tags" Target="../tags/tag271.xml"/><Relationship Id="rId77" Type="http://schemas.openxmlformats.org/officeDocument/2006/relationships/tags" Target="../tags/tag270.xml"/><Relationship Id="rId76" Type="http://schemas.openxmlformats.org/officeDocument/2006/relationships/tags" Target="../tags/tag269.xml"/><Relationship Id="rId75" Type="http://schemas.openxmlformats.org/officeDocument/2006/relationships/tags" Target="../tags/tag268.xml"/><Relationship Id="rId74" Type="http://schemas.openxmlformats.org/officeDocument/2006/relationships/tags" Target="../tags/tag267.xml"/><Relationship Id="rId73" Type="http://schemas.openxmlformats.org/officeDocument/2006/relationships/tags" Target="../tags/tag266.xml"/><Relationship Id="rId72" Type="http://schemas.openxmlformats.org/officeDocument/2006/relationships/tags" Target="../tags/tag265.xml"/><Relationship Id="rId71" Type="http://schemas.openxmlformats.org/officeDocument/2006/relationships/tags" Target="../tags/tag264.xml"/><Relationship Id="rId70" Type="http://schemas.openxmlformats.org/officeDocument/2006/relationships/tags" Target="../tags/tag263.xml"/><Relationship Id="rId7" Type="http://schemas.openxmlformats.org/officeDocument/2006/relationships/tags" Target="../tags/tag200.xml"/><Relationship Id="rId69" Type="http://schemas.openxmlformats.org/officeDocument/2006/relationships/tags" Target="../tags/tag262.xml"/><Relationship Id="rId68" Type="http://schemas.openxmlformats.org/officeDocument/2006/relationships/tags" Target="../tags/tag261.xml"/><Relationship Id="rId67" Type="http://schemas.openxmlformats.org/officeDocument/2006/relationships/tags" Target="../tags/tag260.xml"/><Relationship Id="rId66" Type="http://schemas.openxmlformats.org/officeDocument/2006/relationships/tags" Target="../tags/tag259.xml"/><Relationship Id="rId65" Type="http://schemas.openxmlformats.org/officeDocument/2006/relationships/tags" Target="../tags/tag258.xml"/><Relationship Id="rId64" Type="http://schemas.openxmlformats.org/officeDocument/2006/relationships/tags" Target="../tags/tag257.xml"/><Relationship Id="rId63" Type="http://schemas.openxmlformats.org/officeDocument/2006/relationships/tags" Target="../tags/tag256.xml"/><Relationship Id="rId62" Type="http://schemas.openxmlformats.org/officeDocument/2006/relationships/tags" Target="../tags/tag255.xml"/><Relationship Id="rId61" Type="http://schemas.openxmlformats.org/officeDocument/2006/relationships/tags" Target="../tags/tag254.xml"/><Relationship Id="rId60" Type="http://schemas.openxmlformats.org/officeDocument/2006/relationships/tags" Target="../tags/tag253.xml"/><Relationship Id="rId6" Type="http://schemas.openxmlformats.org/officeDocument/2006/relationships/tags" Target="../tags/tag199.xml"/><Relationship Id="rId59" Type="http://schemas.openxmlformats.org/officeDocument/2006/relationships/tags" Target="../tags/tag252.xml"/><Relationship Id="rId58" Type="http://schemas.openxmlformats.org/officeDocument/2006/relationships/tags" Target="../tags/tag251.xml"/><Relationship Id="rId57" Type="http://schemas.openxmlformats.org/officeDocument/2006/relationships/tags" Target="../tags/tag250.xml"/><Relationship Id="rId56" Type="http://schemas.openxmlformats.org/officeDocument/2006/relationships/tags" Target="../tags/tag249.xml"/><Relationship Id="rId55" Type="http://schemas.openxmlformats.org/officeDocument/2006/relationships/tags" Target="../tags/tag248.xml"/><Relationship Id="rId54" Type="http://schemas.openxmlformats.org/officeDocument/2006/relationships/tags" Target="../tags/tag247.xml"/><Relationship Id="rId53" Type="http://schemas.openxmlformats.org/officeDocument/2006/relationships/tags" Target="../tags/tag246.xml"/><Relationship Id="rId52" Type="http://schemas.openxmlformats.org/officeDocument/2006/relationships/tags" Target="../tags/tag245.xml"/><Relationship Id="rId51" Type="http://schemas.openxmlformats.org/officeDocument/2006/relationships/tags" Target="../tags/tag244.xml"/><Relationship Id="rId50" Type="http://schemas.openxmlformats.org/officeDocument/2006/relationships/tags" Target="../tags/tag243.xml"/><Relationship Id="rId5" Type="http://schemas.openxmlformats.org/officeDocument/2006/relationships/tags" Target="../tags/tag198.xml"/><Relationship Id="rId49" Type="http://schemas.openxmlformats.org/officeDocument/2006/relationships/tags" Target="../tags/tag242.xml"/><Relationship Id="rId48" Type="http://schemas.openxmlformats.org/officeDocument/2006/relationships/tags" Target="../tags/tag241.xml"/><Relationship Id="rId47" Type="http://schemas.openxmlformats.org/officeDocument/2006/relationships/tags" Target="../tags/tag240.xml"/><Relationship Id="rId46" Type="http://schemas.openxmlformats.org/officeDocument/2006/relationships/tags" Target="../tags/tag239.xml"/><Relationship Id="rId45" Type="http://schemas.openxmlformats.org/officeDocument/2006/relationships/tags" Target="../tags/tag238.xml"/><Relationship Id="rId44" Type="http://schemas.openxmlformats.org/officeDocument/2006/relationships/tags" Target="../tags/tag237.xml"/><Relationship Id="rId43" Type="http://schemas.openxmlformats.org/officeDocument/2006/relationships/tags" Target="../tags/tag236.xml"/><Relationship Id="rId42" Type="http://schemas.openxmlformats.org/officeDocument/2006/relationships/tags" Target="../tags/tag235.xml"/><Relationship Id="rId41" Type="http://schemas.openxmlformats.org/officeDocument/2006/relationships/tags" Target="../tags/tag234.xml"/><Relationship Id="rId40" Type="http://schemas.openxmlformats.org/officeDocument/2006/relationships/tags" Target="../tags/tag233.xml"/><Relationship Id="rId4" Type="http://schemas.openxmlformats.org/officeDocument/2006/relationships/tags" Target="../tags/tag197.xml"/><Relationship Id="rId39" Type="http://schemas.openxmlformats.org/officeDocument/2006/relationships/tags" Target="../tags/tag232.xml"/><Relationship Id="rId38" Type="http://schemas.openxmlformats.org/officeDocument/2006/relationships/tags" Target="../tags/tag231.xml"/><Relationship Id="rId37" Type="http://schemas.openxmlformats.org/officeDocument/2006/relationships/tags" Target="../tags/tag230.xml"/><Relationship Id="rId36" Type="http://schemas.openxmlformats.org/officeDocument/2006/relationships/tags" Target="../tags/tag229.xml"/><Relationship Id="rId35" Type="http://schemas.openxmlformats.org/officeDocument/2006/relationships/tags" Target="../tags/tag228.xml"/><Relationship Id="rId34" Type="http://schemas.openxmlformats.org/officeDocument/2006/relationships/tags" Target="../tags/tag227.xml"/><Relationship Id="rId33" Type="http://schemas.openxmlformats.org/officeDocument/2006/relationships/tags" Target="../tags/tag226.xml"/><Relationship Id="rId32" Type="http://schemas.openxmlformats.org/officeDocument/2006/relationships/tags" Target="../tags/tag225.xml"/><Relationship Id="rId31" Type="http://schemas.openxmlformats.org/officeDocument/2006/relationships/tags" Target="../tags/tag224.xml"/><Relationship Id="rId30" Type="http://schemas.openxmlformats.org/officeDocument/2006/relationships/tags" Target="../tags/tag223.xml"/><Relationship Id="rId3" Type="http://schemas.openxmlformats.org/officeDocument/2006/relationships/tags" Target="../tags/tag196.xml"/><Relationship Id="rId29" Type="http://schemas.openxmlformats.org/officeDocument/2006/relationships/tags" Target="../tags/tag222.xml"/><Relationship Id="rId28" Type="http://schemas.openxmlformats.org/officeDocument/2006/relationships/tags" Target="../tags/tag221.xml"/><Relationship Id="rId27" Type="http://schemas.openxmlformats.org/officeDocument/2006/relationships/tags" Target="../tags/tag220.xml"/><Relationship Id="rId26" Type="http://schemas.openxmlformats.org/officeDocument/2006/relationships/tags" Target="../tags/tag219.xml"/><Relationship Id="rId25" Type="http://schemas.openxmlformats.org/officeDocument/2006/relationships/tags" Target="../tags/tag218.xml"/><Relationship Id="rId24" Type="http://schemas.openxmlformats.org/officeDocument/2006/relationships/tags" Target="../tags/tag217.xml"/><Relationship Id="rId23" Type="http://schemas.openxmlformats.org/officeDocument/2006/relationships/tags" Target="../tags/tag216.xml"/><Relationship Id="rId22" Type="http://schemas.openxmlformats.org/officeDocument/2006/relationships/tags" Target="../tags/tag215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tags" Target="../tags/tag195.xml"/><Relationship Id="rId19" Type="http://schemas.openxmlformats.org/officeDocument/2006/relationships/tags" Target="../tags/tag212.xml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10.xml"/><Relationship Id="rId116" Type="http://schemas.openxmlformats.org/officeDocument/2006/relationships/tags" Target="../tags/tag309.xml"/><Relationship Id="rId115" Type="http://schemas.openxmlformats.org/officeDocument/2006/relationships/tags" Target="../tags/tag308.xml"/><Relationship Id="rId114" Type="http://schemas.openxmlformats.org/officeDocument/2006/relationships/tags" Target="../tags/tag307.xml"/><Relationship Id="rId113" Type="http://schemas.openxmlformats.org/officeDocument/2006/relationships/tags" Target="../tags/tag306.xml"/><Relationship Id="rId112" Type="http://schemas.openxmlformats.org/officeDocument/2006/relationships/tags" Target="../tags/tag305.xml"/><Relationship Id="rId111" Type="http://schemas.openxmlformats.org/officeDocument/2006/relationships/tags" Target="../tags/tag304.xml"/><Relationship Id="rId110" Type="http://schemas.openxmlformats.org/officeDocument/2006/relationships/tags" Target="../tags/tag303.xml"/><Relationship Id="rId11" Type="http://schemas.openxmlformats.org/officeDocument/2006/relationships/tags" Target="../tags/tag204.xml"/><Relationship Id="rId109" Type="http://schemas.openxmlformats.org/officeDocument/2006/relationships/tags" Target="../tags/tag302.xml"/><Relationship Id="rId108" Type="http://schemas.openxmlformats.org/officeDocument/2006/relationships/tags" Target="../tags/tag301.xml"/><Relationship Id="rId107" Type="http://schemas.openxmlformats.org/officeDocument/2006/relationships/tags" Target="../tags/tag300.xml"/><Relationship Id="rId106" Type="http://schemas.openxmlformats.org/officeDocument/2006/relationships/tags" Target="../tags/tag299.xml"/><Relationship Id="rId105" Type="http://schemas.openxmlformats.org/officeDocument/2006/relationships/tags" Target="../tags/tag298.xml"/><Relationship Id="rId104" Type="http://schemas.openxmlformats.org/officeDocument/2006/relationships/tags" Target="../tags/tag297.xml"/><Relationship Id="rId103" Type="http://schemas.openxmlformats.org/officeDocument/2006/relationships/tags" Target="../tags/tag296.xml"/><Relationship Id="rId102" Type="http://schemas.openxmlformats.org/officeDocument/2006/relationships/tags" Target="../tags/tag295.xml"/><Relationship Id="rId101" Type="http://schemas.openxmlformats.org/officeDocument/2006/relationships/tags" Target="../tags/tag294.xml"/><Relationship Id="rId100" Type="http://schemas.openxmlformats.org/officeDocument/2006/relationships/tags" Target="../tags/tag293.xml"/><Relationship Id="rId10" Type="http://schemas.openxmlformats.org/officeDocument/2006/relationships/tags" Target="../tags/tag203.xml"/><Relationship Id="rId1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47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microsoft.com/office/2007/relationships/media" Target="../media/audio5.wav"/><Relationship Id="rId2" Type="http://schemas.openxmlformats.org/officeDocument/2006/relationships/audio" Target="../media/audio5.wav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409.xml"/><Relationship Id="rId98" Type="http://schemas.openxmlformats.org/officeDocument/2006/relationships/tags" Target="../tags/tag408.xml"/><Relationship Id="rId97" Type="http://schemas.openxmlformats.org/officeDocument/2006/relationships/tags" Target="../tags/tag407.xml"/><Relationship Id="rId96" Type="http://schemas.openxmlformats.org/officeDocument/2006/relationships/tags" Target="../tags/tag406.xml"/><Relationship Id="rId95" Type="http://schemas.openxmlformats.org/officeDocument/2006/relationships/tags" Target="../tags/tag405.xml"/><Relationship Id="rId94" Type="http://schemas.openxmlformats.org/officeDocument/2006/relationships/tags" Target="../tags/tag404.xml"/><Relationship Id="rId93" Type="http://schemas.openxmlformats.org/officeDocument/2006/relationships/tags" Target="../tags/tag403.xml"/><Relationship Id="rId92" Type="http://schemas.openxmlformats.org/officeDocument/2006/relationships/tags" Target="../tags/tag402.xml"/><Relationship Id="rId91" Type="http://schemas.openxmlformats.org/officeDocument/2006/relationships/tags" Target="../tags/tag401.xml"/><Relationship Id="rId90" Type="http://schemas.openxmlformats.org/officeDocument/2006/relationships/tags" Target="../tags/tag400.xml"/><Relationship Id="rId9" Type="http://schemas.openxmlformats.org/officeDocument/2006/relationships/tags" Target="../tags/tag319.xml"/><Relationship Id="rId89" Type="http://schemas.openxmlformats.org/officeDocument/2006/relationships/tags" Target="../tags/tag399.xml"/><Relationship Id="rId88" Type="http://schemas.openxmlformats.org/officeDocument/2006/relationships/tags" Target="../tags/tag398.xml"/><Relationship Id="rId87" Type="http://schemas.openxmlformats.org/officeDocument/2006/relationships/tags" Target="../tags/tag397.xml"/><Relationship Id="rId86" Type="http://schemas.openxmlformats.org/officeDocument/2006/relationships/tags" Target="../tags/tag396.xml"/><Relationship Id="rId85" Type="http://schemas.openxmlformats.org/officeDocument/2006/relationships/tags" Target="../tags/tag395.xml"/><Relationship Id="rId84" Type="http://schemas.openxmlformats.org/officeDocument/2006/relationships/tags" Target="../tags/tag394.xml"/><Relationship Id="rId83" Type="http://schemas.openxmlformats.org/officeDocument/2006/relationships/tags" Target="../tags/tag393.xml"/><Relationship Id="rId82" Type="http://schemas.openxmlformats.org/officeDocument/2006/relationships/tags" Target="../tags/tag392.xml"/><Relationship Id="rId81" Type="http://schemas.openxmlformats.org/officeDocument/2006/relationships/tags" Target="../tags/tag391.xml"/><Relationship Id="rId80" Type="http://schemas.openxmlformats.org/officeDocument/2006/relationships/tags" Target="../tags/tag390.xml"/><Relationship Id="rId8" Type="http://schemas.openxmlformats.org/officeDocument/2006/relationships/tags" Target="../tags/tag318.xml"/><Relationship Id="rId79" Type="http://schemas.openxmlformats.org/officeDocument/2006/relationships/tags" Target="../tags/tag389.xml"/><Relationship Id="rId78" Type="http://schemas.openxmlformats.org/officeDocument/2006/relationships/tags" Target="../tags/tag388.xml"/><Relationship Id="rId77" Type="http://schemas.openxmlformats.org/officeDocument/2006/relationships/tags" Target="../tags/tag387.xml"/><Relationship Id="rId76" Type="http://schemas.openxmlformats.org/officeDocument/2006/relationships/tags" Target="../tags/tag386.xml"/><Relationship Id="rId75" Type="http://schemas.openxmlformats.org/officeDocument/2006/relationships/tags" Target="../tags/tag385.xml"/><Relationship Id="rId74" Type="http://schemas.openxmlformats.org/officeDocument/2006/relationships/tags" Target="../tags/tag384.xml"/><Relationship Id="rId73" Type="http://schemas.openxmlformats.org/officeDocument/2006/relationships/tags" Target="../tags/tag383.xml"/><Relationship Id="rId72" Type="http://schemas.openxmlformats.org/officeDocument/2006/relationships/tags" Target="../tags/tag382.xml"/><Relationship Id="rId71" Type="http://schemas.openxmlformats.org/officeDocument/2006/relationships/tags" Target="../tags/tag381.xml"/><Relationship Id="rId70" Type="http://schemas.openxmlformats.org/officeDocument/2006/relationships/tags" Target="../tags/tag380.xml"/><Relationship Id="rId7" Type="http://schemas.openxmlformats.org/officeDocument/2006/relationships/tags" Target="../tags/tag317.xml"/><Relationship Id="rId69" Type="http://schemas.openxmlformats.org/officeDocument/2006/relationships/tags" Target="../tags/tag379.xml"/><Relationship Id="rId68" Type="http://schemas.openxmlformats.org/officeDocument/2006/relationships/tags" Target="../tags/tag378.xml"/><Relationship Id="rId67" Type="http://schemas.openxmlformats.org/officeDocument/2006/relationships/tags" Target="../tags/tag377.xml"/><Relationship Id="rId66" Type="http://schemas.openxmlformats.org/officeDocument/2006/relationships/tags" Target="../tags/tag376.xml"/><Relationship Id="rId65" Type="http://schemas.openxmlformats.org/officeDocument/2006/relationships/tags" Target="../tags/tag375.xml"/><Relationship Id="rId64" Type="http://schemas.openxmlformats.org/officeDocument/2006/relationships/tags" Target="../tags/tag374.xml"/><Relationship Id="rId63" Type="http://schemas.openxmlformats.org/officeDocument/2006/relationships/tags" Target="../tags/tag373.xml"/><Relationship Id="rId62" Type="http://schemas.openxmlformats.org/officeDocument/2006/relationships/tags" Target="../tags/tag372.xml"/><Relationship Id="rId61" Type="http://schemas.openxmlformats.org/officeDocument/2006/relationships/tags" Target="../tags/tag371.xml"/><Relationship Id="rId60" Type="http://schemas.openxmlformats.org/officeDocument/2006/relationships/tags" Target="../tags/tag370.xml"/><Relationship Id="rId6" Type="http://schemas.openxmlformats.org/officeDocument/2006/relationships/tags" Target="../tags/tag316.xml"/><Relationship Id="rId59" Type="http://schemas.openxmlformats.org/officeDocument/2006/relationships/tags" Target="../tags/tag369.xml"/><Relationship Id="rId58" Type="http://schemas.openxmlformats.org/officeDocument/2006/relationships/tags" Target="../tags/tag368.xml"/><Relationship Id="rId57" Type="http://schemas.openxmlformats.org/officeDocument/2006/relationships/tags" Target="../tags/tag367.xml"/><Relationship Id="rId56" Type="http://schemas.openxmlformats.org/officeDocument/2006/relationships/tags" Target="../tags/tag366.xml"/><Relationship Id="rId55" Type="http://schemas.openxmlformats.org/officeDocument/2006/relationships/tags" Target="../tags/tag365.xml"/><Relationship Id="rId54" Type="http://schemas.openxmlformats.org/officeDocument/2006/relationships/tags" Target="../tags/tag364.xml"/><Relationship Id="rId53" Type="http://schemas.openxmlformats.org/officeDocument/2006/relationships/tags" Target="../tags/tag363.xml"/><Relationship Id="rId52" Type="http://schemas.openxmlformats.org/officeDocument/2006/relationships/tags" Target="../tags/tag362.xml"/><Relationship Id="rId51" Type="http://schemas.openxmlformats.org/officeDocument/2006/relationships/tags" Target="../tags/tag361.xml"/><Relationship Id="rId50" Type="http://schemas.openxmlformats.org/officeDocument/2006/relationships/tags" Target="../tags/tag360.xml"/><Relationship Id="rId5" Type="http://schemas.openxmlformats.org/officeDocument/2006/relationships/tags" Target="../tags/tag315.xml"/><Relationship Id="rId49" Type="http://schemas.openxmlformats.org/officeDocument/2006/relationships/tags" Target="../tags/tag359.xml"/><Relationship Id="rId48" Type="http://schemas.openxmlformats.org/officeDocument/2006/relationships/tags" Target="../tags/tag358.xml"/><Relationship Id="rId47" Type="http://schemas.openxmlformats.org/officeDocument/2006/relationships/tags" Target="../tags/tag357.xml"/><Relationship Id="rId46" Type="http://schemas.openxmlformats.org/officeDocument/2006/relationships/tags" Target="../tags/tag356.xml"/><Relationship Id="rId45" Type="http://schemas.openxmlformats.org/officeDocument/2006/relationships/tags" Target="../tags/tag355.xml"/><Relationship Id="rId44" Type="http://schemas.openxmlformats.org/officeDocument/2006/relationships/tags" Target="../tags/tag354.xml"/><Relationship Id="rId43" Type="http://schemas.openxmlformats.org/officeDocument/2006/relationships/tags" Target="../tags/tag353.xml"/><Relationship Id="rId42" Type="http://schemas.openxmlformats.org/officeDocument/2006/relationships/tags" Target="../tags/tag352.xml"/><Relationship Id="rId41" Type="http://schemas.openxmlformats.org/officeDocument/2006/relationships/tags" Target="../tags/tag351.xml"/><Relationship Id="rId40" Type="http://schemas.openxmlformats.org/officeDocument/2006/relationships/tags" Target="../tags/tag350.xml"/><Relationship Id="rId4" Type="http://schemas.openxmlformats.org/officeDocument/2006/relationships/tags" Target="../tags/tag314.xml"/><Relationship Id="rId39" Type="http://schemas.openxmlformats.org/officeDocument/2006/relationships/tags" Target="../tags/tag349.xml"/><Relationship Id="rId38" Type="http://schemas.openxmlformats.org/officeDocument/2006/relationships/tags" Target="../tags/tag348.xml"/><Relationship Id="rId37" Type="http://schemas.openxmlformats.org/officeDocument/2006/relationships/tags" Target="../tags/tag347.xml"/><Relationship Id="rId36" Type="http://schemas.openxmlformats.org/officeDocument/2006/relationships/tags" Target="../tags/tag346.xml"/><Relationship Id="rId35" Type="http://schemas.openxmlformats.org/officeDocument/2006/relationships/tags" Target="../tags/tag345.xml"/><Relationship Id="rId34" Type="http://schemas.openxmlformats.org/officeDocument/2006/relationships/tags" Target="../tags/tag344.xml"/><Relationship Id="rId33" Type="http://schemas.openxmlformats.org/officeDocument/2006/relationships/tags" Target="../tags/tag343.xml"/><Relationship Id="rId32" Type="http://schemas.openxmlformats.org/officeDocument/2006/relationships/tags" Target="../tags/tag342.xml"/><Relationship Id="rId31" Type="http://schemas.openxmlformats.org/officeDocument/2006/relationships/tags" Target="../tags/tag341.xml"/><Relationship Id="rId30" Type="http://schemas.openxmlformats.org/officeDocument/2006/relationships/tags" Target="../tags/tag340.xml"/><Relationship Id="rId3" Type="http://schemas.openxmlformats.org/officeDocument/2006/relationships/tags" Target="../tags/tag313.xml"/><Relationship Id="rId29" Type="http://schemas.openxmlformats.org/officeDocument/2006/relationships/tags" Target="../tags/tag339.xml"/><Relationship Id="rId28" Type="http://schemas.openxmlformats.org/officeDocument/2006/relationships/tags" Target="../tags/tag338.xml"/><Relationship Id="rId27" Type="http://schemas.openxmlformats.org/officeDocument/2006/relationships/tags" Target="../tags/tag337.xml"/><Relationship Id="rId26" Type="http://schemas.openxmlformats.org/officeDocument/2006/relationships/tags" Target="../tags/tag336.xml"/><Relationship Id="rId25" Type="http://schemas.openxmlformats.org/officeDocument/2006/relationships/tags" Target="../tags/tag335.xml"/><Relationship Id="rId24" Type="http://schemas.openxmlformats.org/officeDocument/2006/relationships/tags" Target="../tags/tag334.xml"/><Relationship Id="rId23" Type="http://schemas.openxmlformats.org/officeDocument/2006/relationships/tags" Target="../tags/tag333.xml"/><Relationship Id="rId22" Type="http://schemas.openxmlformats.org/officeDocument/2006/relationships/tags" Target="../tags/tag332.xml"/><Relationship Id="rId21" Type="http://schemas.openxmlformats.org/officeDocument/2006/relationships/tags" Target="../tags/tag331.xml"/><Relationship Id="rId20" Type="http://schemas.openxmlformats.org/officeDocument/2006/relationships/tags" Target="../tags/tag330.xml"/><Relationship Id="rId2" Type="http://schemas.openxmlformats.org/officeDocument/2006/relationships/tags" Target="../tags/tag312.xml"/><Relationship Id="rId19" Type="http://schemas.openxmlformats.org/officeDocument/2006/relationships/tags" Target="../tags/tag329.xml"/><Relationship Id="rId18" Type="http://schemas.openxmlformats.org/officeDocument/2006/relationships/tags" Target="../tags/tag328.xml"/><Relationship Id="rId17" Type="http://schemas.openxmlformats.org/officeDocument/2006/relationships/tags" Target="../tags/tag327.xml"/><Relationship Id="rId16" Type="http://schemas.openxmlformats.org/officeDocument/2006/relationships/tags" Target="../tags/tag326.xml"/><Relationship Id="rId15" Type="http://schemas.openxmlformats.org/officeDocument/2006/relationships/tags" Target="../tags/tag325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27.xml"/><Relationship Id="rId116" Type="http://schemas.openxmlformats.org/officeDocument/2006/relationships/tags" Target="../tags/tag426.xml"/><Relationship Id="rId115" Type="http://schemas.openxmlformats.org/officeDocument/2006/relationships/tags" Target="../tags/tag425.xml"/><Relationship Id="rId114" Type="http://schemas.openxmlformats.org/officeDocument/2006/relationships/tags" Target="../tags/tag424.xml"/><Relationship Id="rId113" Type="http://schemas.openxmlformats.org/officeDocument/2006/relationships/tags" Target="../tags/tag423.xml"/><Relationship Id="rId112" Type="http://schemas.openxmlformats.org/officeDocument/2006/relationships/tags" Target="../tags/tag422.xml"/><Relationship Id="rId111" Type="http://schemas.openxmlformats.org/officeDocument/2006/relationships/tags" Target="../tags/tag421.xml"/><Relationship Id="rId110" Type="http://schemas.openxmlformats.org/officeDocument/2006/relationships/tags" Target="../tags/tag420.xml"/><Relationship Id="rId11" Type="http://schemas.openxmlformats.org/officeDocument/2006/relationships/tags" Target="../tags/tag321.xml"/><Relationship Id="rId109" Type="http://schemas.openxmlformats.org/officeDocument/2006/relationships/tags" Target="../tags/tag419.xml"/><Relationship Id="rId108" Type="http://schemas.openxmlformats.org/officeDocument/2006/relationships/tags" Target="../tags/tag418.xml"/><Relationship Id="rId107" Type="http://schemas.openxmlformats.org/officeDocument/2006/relationships/tags" Target="../tags/tag417.xml"/><Relationship Id="rId106" Type="http://schemas.openxmlformats.org/officeDocument/2006/relationships/tags" Target="../tags/tag416.xml"/><Relationship Id="rId105" Type="http://schemas.openxmlformats.org/officeDocument/2006/relationships/tags" Target="../tags/tag415.xml"/><Relationship Id="rId104" Type="http://schemas.openxmlformats.org/officeDocument/2006/relationships/tags" Target="../tags/tag414.xml"/><Relationship Id="rId103" Type="http://schemas.openxmlformats.org/officeDocument/2006/relationships/tags" Target="../tags/tag413.xml"/><Relationship Id="rId102" Type="http://schemas.openxmlformats.org/officeDocument/2006/relationships/tags" Target="../tags/tag412.xml"/><Relationship Id="rId101" Type="http://schemas.openxmlformats.org/officeDocument/2006/relationships/tags" Target="../tags/tag411.xml"/><Relationship Id="rId100" Type="http://schemas.openxmlformats.org/officeDocument/2006/relationships/tags" Target="../tags/tag410.xml"/><Relationship Id="rId10" Type="http://schemas.openxmlformats.org/officeDocument/2006/relationships/tags" Target="../tags/tag320.xml"/><Relationship Id="rId1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7.jpeg"/><Relationship Id="rId2" Type="http://schemas.openxmlformats.org/officeDocument/2006/relationships/image" Target="../media/image55.jpe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5.jpeg"/><Relationship Id="rId4" Type="http://schemas.openxmlformats.org/officeDocument/2006/relationships/image" Target="../media/image58.jpeg"/><Relationship Id="rId3" Type="http://schemas.openxmlformats.org/officeDocument/2006/relationships/image" Target="../media/image60.jpeg"/><Relationship Id="rId2" Type="http://schemas.openxmlformats.org/officeDocument/2006/relationships/image" Target="../media/image3.png"/><Relationship Id="rId1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5.jpeg"/><Relationship Id="rId4" Type="http://schemas.openxmlformats.org/officeDocument/2006/relationships/image" Target="../media/image61.jpeg"/><Relationship Id="rId3" Type="http://schemas.openxmlformats.org/officeDocument/2006/relationships/image" Target="../media/image54.jpeg"/><Relationship Id="rId2" Type="http://schemas.openxmlformats.org/officeDocument/2006/relationships/image" Target="../media/image58.jpe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62.jpeg"/><Relationship Id="rId4" Type="http://schemas.openxmlformats.org/officeDocument/2006/relationships/image" Target="../media/image58.jpeg"/><Relationship Id="rId3" Type="http://schemas.openxmlformats.org/officeDocument/2006/relationships/image" Target="../media/image53.jpeg"/><Relationship Id="rId2" Type="http://schemas.openxmlformats.org/officeDocument/2006/relationships/image" Target="../media/image54.jpe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28.xml"/><Relationship Id="rId2" Type="http://schemas.openxmlformats.org/officeDocument/2006/relationships/image" Target="../media/image3.png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29.xml"/><Relationship Id="rId2" Type="http://schemas.openxmlformats.org/officeDocument/2006/relationships/image" Target="../media/image63.jpe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tags" Target="../tags/tag430.xml"/><Relationship Id="rId5" Type="http://schemas.microsoft.com/office/2007/relationships/hdphoto" Target="../media/image67.wdp"/><Relationship Id="rId4" Type="http://schemas.openxmlformats.org/officeDocument/2006/relationships/image" Target="../media/image66.png"/><Relationship Id="rId3" Type="http://schemas.microsoft.com/office/2007/relationships/hdphoto" Target="../media/image65.wdp"/><Relationship Id="rId2" Type="http://schemas.openxmlformats.org/officeDocument/2006/relationships/image" Target="../media/image64.png"/><Relationship Id="rId1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media" Target="../media/audio6.wav"/><Relationship Id="rId4" Type="http://schemas.openxmlformats.org/officeDocument/2006/relationships/audio" Target="../media/audio6.wav"/><Relationship Id="rId3" Type="http://schemas.openxmlformats.org/officeDocument/2006/relationships/image" Target="../media/image8.png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tags" Target="../tags/tag528.xml"/><Relationship Id="rId98" Type="http://schemas.openxmlformats.org/officeDocument/2006/relationships/tags" Target="../tags/tag527.xml"/><Relationship Id="rId97" Type="http://schemas.openxmlformats.org/officeDocument/2006/relationships/tags" Target="../tags/tag526.xml"/><Relationship Id="rId96" Type="http://schemas.openxmlformats.org/officeDocument/2006/relationships/tags" Target="../tags/tag525.xml"/><Relationship Id="rId95" Type="http://schemas.openxmlformats.org/officeDocument/2006/relationships/tags" Target="../tags/tag524.xml"/><Relationship Id="rId94" Type="http://schemas.openxmlformats.org/officeDocument/2006/relationships/tags" Target="../tags/tag523.xml"/><Relationship Id="rId93" Type="http://schemas.openxmlformats.org/officeDocument/2006/relationships/tags" Target="../tags/tag522.xml"/><Relationship Id="rId92" Type="http://schemas.openxmlformats.org/officeDocument/2006/relationships/tags" Target="../tags/tag521.xml"/><Relationship Id="rId91" Type="http://schemas.openxmlformats.org/officeDocument/2006/relationships/tags" Target="../tags/tag520.xml"/><Relationship Id="rId90" Type="http://schemas.openxmlformats.org/officeDocument/2006/relationships/tags" Target="../tags/tag519.xml"/><Relationship Id="rId9" Type="http://schemas.openxmlformats.org/officeDocument/2006/relationships/tags" Target="../tags/tag438.xml"/><Relationship Id="rId89" Type="http://schemas.openxmlformats.org/officeDocument/2006/relationships/tags" Target="../tags/tag518.xml"/><Relationship Id="rId88" Type="http://schemas.openxmlformats.org/officeDocument/2006/relationships/tags" Target="../tags/tag517.xml"/><Relationship Id="rId87" Type="http://schemas.openxmlformats.org/officeDocument/2006/relationships/tags" Target="../tags/tag516.xml"/><Relationship Id="rId86" Type="http://schemas.openxmlformats.org/officeDocument/2006/relationships/tags" Target="../tags/tag515.xml"/><Relationship Id="rId85" Type="http://schemas.openxmlformats.org/officeDocument/2006/relationships/tags" Target="../tags/tag514.xml"/><Relationship Id="rId84" Type="http://schemas.openxmlformats.org/officeDocument/2006/relationships/tags" Target="../tags/tag513.xml"/><Relationship Id="rId83" Type="http://schemas.openxmlformats.org/officeDocument/2006/relationships/tags" Target="../tags/tag512.xml"/><Relationship Id="rId82" Type="http://schemas.openxmlformats.org/officeDocument/2006/relationships/tags" Target="../tags/tag511.xml"/><Relationship Id="rId81" Type="http://schemas.openxmlformats.org/officeDocument/2006/relationships/tags" Target="../tags/tag510.xml"/><Relationship Id="rId80" Type="http://schemas.openxmlformats.org/officeDocument/2006/relationships/tags" Target="../tags/tag509.xml"/><Relationship Id="rId8" Type="http://schemas.openxmlformats.org/officeDocument/2006/relationships/tags" Target="../tags/tag437.xml"/><Relationship Id="rId79" Type="http://schemas.openxmlformats.org/officeDocument/2006/relationships/tags" Target="../tags/tag508.xml"/><Relationship Id="rId78" Type="http://schemas.openxmlformats.org/officeDocument/2006/relationships/tags" Target="../tags/tag507.xml"/><Relationship Id="rId77" Type="http://schemas.openxmlformats.org/officeDocument/2006/relationships/tags" Target="../tags/tag506.xml"/><Relationship Id="rId76" Type="http://schemas.openxmlformats.org/officeDocument/2006/relationships/tags" Target="../tags/tag505.xml"/><Relationship Id="rId75" Type="http://schemas.openxmlformats.org/officeDocument/2006/relationships/tags" Target="../tags/tag504.xml"/><Relationship Id="rId74" Type="http://schemas.openxmlformats.org/officeDocument/2006/relationships/tags" Target="../tags/tag503.xml"/><Relationship Id="rId73" Type="http://schemas.openxmlformats.org/officeDocument/2006/relationships/tags" Target="../tags/tag502.xml"/><Relationship Id="rId72" Type="http://schemas.openxmlformats.org/officeDocument/2006/relationships/tags" Target="../tags/tag501.xml"/><Relationship Id="rId71" Type="http://schemas.openxmlformats.org/officeDocument/2006/relationships/tags" Target="../tags/tag500.xml"/><Relationship Id="rId70" Type="http://schemas.openxmlformats.org/officeDocument/2006/relationships/tags" Target="../tags/tag499.xml"/><Relationship Id="rId7" Type="http://schemas.openxmlformats.org/officeDocument/2006/relationships/tags" Target="../tags/tag436.xml"/><Relationship Id="rId69" Type="http://schemas.openxmlformats.org/officeDocument/2006/relationships/tags" Target="../tags/tag498.xml"/><Relationship Id="rId68" Type="http://schemas.openxmlformats.org/officeDocument/2006/relationships/tags" Target="../tags/tag497.xml"/><Relationship Id="rId67" Type="http://schemas.openxmlformats.org/officeDocument/2006/relationships/tags" Target="../tags/tag496.xml"/><Relationship Id="rId66" Type="http://schemas.openxmlformats.org/officeDocument/2006/relationships/tags" Target="../tags/tag495.xml"/><Relationship Id="rId65" Type="http://schemas.openxmlformats.org/officeDocument/2006/relationships/tags" Target="../tags/tag494.xml"/><Relationship Id="rId64" Type="http://schemas.openxmlformats.org/officeDocument/2006/relationships/tags" Target="../tags/tag493.xml"/><Relationship Id="rId63" Type="http://schemas.openxmlformats.org/officeDocument/2006/relationships/tags" Target="../tags/tag492.xml"/><Relationship Id="rId62" Type="http://schemas.openxmlformats.org/officeDocument/2006/relationships/tags" Target="../tags/tag491.xml"/><Relationship Id="rId61" Type="http://schemas.openxmlformats.org/officeDocument/2006/relationships/tags" Target="../tags/tag490.xml"/><Relationship Id="rId60" Type="http://schemas.openxmlformats.org/officeDocument/2006/relationships/tags" Target="../tags/tag489.xml"/><Relationship Id="rId6" Type="http://schemas.openxmlformats.org/officeDocument/2006/relationships/tags" Target="../tags/tag435.xml"/><Relationship Id="rId59" Type="http://schemas.openxmlformats.org/officeDocument/2006/relationships/tags" Target="../tags/tag488.xml"/><Relationship Id="rId58" Type="http://schemas.openxmlformats.org/officeDocument/2006/relationships/tags" Target="../tags/tag487.xml"/><Relationship Id="rId57" Type="http://schemas.openxmlformats.org/officeDocument/2006/relationships/tags" Target="../tags/tag486.xml"/><Relationship Id="rId56" Type="http://schemas.openxmlformats.org/officeDocument/2006/relationships/tags" Target="../tags/tag485.xml"/><Relationship Id="rId55" Type="http://schemas.openxmlformats.org/officeDocument/2006/relationships/tags" Target="../tags/tag484.xml"/><Relationship Id="rId54" Type="http://schemas.openxmlformats.org/officeDocument/2006/relationships/tags" Target="../tags/tag483.xml"/><Relationship Id="rId53" Type="http://schemas.openxmlformats.org/officeDocument/2006/relationships/tags" Target="../tags/tag482.xml"/><Relationship Id="rId52" Type="http://schemas.openxmlformats.org/officeDocument/2006/relationships/tags" Target="../tags/tag481.xml"/><Relationship Id="rId51" Type="http://schemas.openxmlformats.org/officeDocument/2006/relationships/tags" Target="../tags/tag480.xml"/><Relationship Id="rId50" Type="http://schemas.openxmlformats.org/officeDocument/2006/relationships/tags" Target="../tags/tag479.xml"/><Relationship Id="rId5" Type="http://schemas.openxmlformats.org/officeDocument/2006/relationships/tags" Target="../tags/tag434.xml"/><Relationship Id="rId49" Type="http://schemas.openxmlformats.org/officeDocument/2006/relationships/tags" Target="../tags/tag478.xml"/><Relationship Id="rId48" Type="http://schemas.openxmlformats.org/officeDocument/2006/relationships/tags" Target="../tags/tag477.xml"/><Relationship Id="rId47" Type="http://schemas.openxmlformats.org/officeDocument/2006/relationships/tags" Target="../tags/tag476.xml"/><Relationship Id="rId46" Type="http://schemas.openxmlformats.org/officeDocument/2006/relationships/tags" Target="../tags/tag475.xml"/><Relationship Id="rId45" Type="http://schemas.openxmlformats.org/officeDocument/2006/relationships/tags" Target="../tags/tag474.xml"/><Relationship Id="rId44" Type="http://schemas.openxmlformats.org/officeDocument/2006/relationships/tags" Target="../tags/tag473.xml"/><Relationship Id="rId43" Type="http://schemas.openxmlformats.org/officeDocument/2006/relationships/tags" Target="../tags/tag472.xml"/><Relationship Id="rId42" Type="http://schemas.openxmlformats.org/officeDocument/2006/relationships/tags" Target="../tags/tag471.xml"/><Relationship Id="rId41" Type="http://schemas.openxmlformats.org/officeDocument/2006/relationships/tags" Target="../tags/tag470.xml"/><Relationship Id="rId40" Type="http://schemas.openxmlformats.org/officeDocument/2006/relationships/tags" Target="../tags/tag469.xml"/><Relationship Id="rId4" Type="http://schemas.openxmlformats.org/officeDocument/2006/relationships/tags" Target="../tags/tag433.xml"/><Relationship Id="rId39" Type="http://schemas.openxmlformats.org/officeDocument/2006/relationships/tags" Target="../tags/tag468.xml"/><Relationship Id="rId38" Type="http://schemas.openxmlformats.org/officeDocument/2006/relationships/tags" Target="../tags/tag467.xml"/><Relationship Id="rId37" Type="http://schemas.openxmlformats.org/officeDocument/2006/relationships/tags" Target="../tags/tag466.xml"/><Relationship Id="rId36" Type="http://schemas.openxmlformats.org/officeDocument/2006/relationships/tags" Target="../tags/tag465.xml"/><Relationship Id="rId35" Type="http://schemas.openxmlformats.org/officeDocument/2006/relationships/tags" Target="../tags/tag464.xml"/><Relationship Id="rId34" Type="http://schemas.openxmlformats.org/officeDocument/2006/relationships/tags" Target="../tags/tag463.xml"/><Relationship Id="rId33" Type="http://schemas.openxmlformats.org/officeDocument/2006/relationships/tags" Target="../tags/tag462.xml"/><Relationship Id="rId32" Type="http://schemas.openxmlformats.org/officeDocument/2006/relationships/tags" Target="../tags/tag461.xml"/><Relationship Id="rId31" Type="http://schemas.openxmlformats.org/officeDocument/2006/relationships/tags" Target="../tags/tag460.xml"/><Relationship Id="rId30" Type="http://schemas.openxmlformats.org/officeDocument/2006/relationships/tags" Target="../tags/tag459.xml"/><Relationship Id="rId3" Type="http://schemas.openxmlformats.org/officeDocument/2006/relationships/tags" Target="../tags/tag432.xml"/><Relationship Id="rId29" Type="http://schemas.openxmlformats.org/officeDocument/2006/relationships/tags" Target="../tags/tag458.xml"/><Relationship Id="rId28" Type="http://schemas.openxmlformats.org/officeDocument/2006/relationships/tags" Target="../tags/tag457.xml"/><Relationship Id="rId27" Type="http://schemas.openxmlformats.org/officeDocument/2006/relationships/tags" Target="../tags/tag456.xml"/><Relationship Id="rId26" Type="http://schemas.openxmlformats.org/officeDocument/2006/relationships/tags" Target="../tags/tag455.xml"/><Relationship Id="rId25" Type="http://schemas.openxmlformats.org/officeDocument/2006/relationships/tags" Target="../tags/tag454.xml"/><Relationship Id="rId24" Type="http://schemas.openxmlformats.org/officeDocument/2006/relationships/tags" Target="../tags/tag453.xml"/><Relationship Id="rId23" Type="http://schemas.openxmlformats.org/officeDocument/2006/relationships/tags" Target="../tags/tag452.xml"/><Relationship Id="rId22" Type="http://schemas.openxmlformats.org/officeDocument/2006/relationships/tags" Target="../tags/tag451.xml"/><Relationship Id="rId21" Type="http://schemas.openxmlformats.org/officeDocument/2006/relationships/tags" Target="../tags/tag450.xml"/><Relationship Id="rId20" Type="http://schemas.openxmlformats.org/officeDocument/2006/relationships/tags" Target="../tags/tag449.xml"/><Relationship Id="rId2" Type="http://schemas.openxmlformats.org/officeDocument/2006/relationships/tags" Target="../tags/tag431.xml"/><Relationship Id="rId19" Type="http://schemas.openxmlformats.org/officeDocument/2006/relationships/tags" Target="../tags/tag448.xml"/><Relationship Id="rId18" Type="http://schemas.openxmlformats.org/officeDocument/2006/relationships/tags" Target="../tags/tag447.xml"/><Relationship Id="rId17" Type="http://schemas.openxmlformats.org/officeDocument/2006/relationships/tags" Target="../tags/tag446.xml"/><Relationship Id="rId16" Type="http://schemas.openxmlformats.org/officeDocument/2006/relationships/tags" Target="../tags/tag445.xml"/><Relationship Id="rId15" Type="http://schemas.openxmlformats.org/officeDocument/2006/relationships/tags" Target="../tags/tag444.xml"/><Relationship Id="rId14" Type="http://schemas.openxmlformats.org/officeDocument/2006/relationships/tags" Target="../tags/tag443.xml"/><Relationship Id="rId13" Type="http://schemas.openxmlformats.org/officeDocument/2006/relationships/tags" Target="../tags/tag442.xml"/><Relationship Id="rId12" Type="http://schemas.openxmlformats.org/officeDocument/2006/relationships/tags" Target="../tags/tag441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46.xml"/><Relationship Id="rId116" Type="http://schemas.openxmlformats.org/officeDocument/2006/relationships/tags" Target="../tags/tag545.xml"/><Relationship Id="rId115" Type="http://schemas.openxmlformats.org/officeDocument/2006/relationships/tags" Target="../tags/tag544.xml"/><Relationship Id="rId114" Type="http://schemas.openxmlformats.org/officeDocument/2006/relationships/tags" Target="../tags/tag543.xml"/><Relationship Id="rId113" Type="http://schemas.openxmlformats.org/officeDocument/2006/relationships/tags" Target="../tags/tag542.xml"/><Relationship Id="rId112" Type="http://schemas.openxmlformats.org/officeDocument/2006/relationships/tags" Target="../tags/tag541.xml"/><Relationship Id="rId111" Type="http://schemas.openxmlformats.org/officeDocument/2006/relationships/tags" Target="../tags/tag540.xml"/><Relationship Id="rId110" Type="http://schemas.openxmlformats.org/officeDocument/2006/relationships/tags" Target="../tags/tag539.xml"/><Relationship Id="rId11" Type="http://schemas.openxmlformats.org/officeDocument/2006/relationships/tags" Target="../tags/tag440.xml"/><Relationship Id="rId109" Type="http://schemas.openxmlformats.org/officeDocument/2006/relationships/tags" Target="../tags/tag538.xml"/><Relationship Id="rId108" Type="http://schemas.openxmlformats.org/officeDocument/2006/relationships/tags" Target="../tags/tag537.xml"/><Relationship Id="rId107" Type="http://schemas.openxmlformats.org/officeDocument/2006/relationships/tags" Target="../tags/tag536.xml"/><Relationship Id="rId106" Type="http://schemas.openxmlformats.org/officeDocument/2006/relationships/tags" Target="../tags/tag535.xml"/><Relationship Id="rId105" Type="http://schemas.openxmlformats.org/officeDocument/2006/relationships/tags" Target="../tags/tag534.xml"/><Relationship Id="rId104" Type="http://schemas.openxmlformats.org/officeDocument/2006/relationships/tags" Target="../tags/tag533.xml"/><Relationship Id="rId103" Type="http://schemas.openxmlformats.org/officeDocument/2006/relationships/tags" Target="../tags/tag532.xml"/><Relationship Id="rId102" Type="http://schemas.openxmlformats.org/officeDocument/2006/relationships/tags" Target="../tags/tag531.xml"/><Relationship Id="rId101" Type="http://schemas.openxmlformats.org/officeDocument/2006/relationships/tags" Target="../tags/tag530.xml"/><Relationship Id="rId100" Type="http://schemas.openxmlformats.org/officeDocument/2006/relationships/tags" Target="../tags/tag529.xml"/><Relationship Id="rId10" Type="http://schemas.openxmlformats.org/officeDocument/2006/relationships/tags" Target="../tags/tag439.xml"/><Relationship Id="rId1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51.png"/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4.wav"/><Relationship Id="rId1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547.xml"/><Relationship Id="rId1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media" Target="../media/audio7.wav"/><Relationship Id="rId4" Type="http://schemas.openxmlformats.org/officeDocument/2006/relationships/audio" Target="../media/audio7.wav"/><Relationship Id="rId3" Type="http://schemas.openxmlformats.org/officeDocument/2006/relationships/image" Target="../media/image8.png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72.png"/><Relationship Id="rId1" Type="http://schemas.openxmlformats.org/officeDocument/2006/relationships/image" Target="../media/image71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9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7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70521"/>
            <a:ext cx="6046470" cy="422973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èliè</a:t>
              </a:r>
              <a:endParaRPr lang="en-US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恶劣</a:t>
              </a:r>
              <a:endParaRPr lang="zh-CN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kěpà</a:t>
              </a:r>
              <a:endParaRPr lang="en-US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可怕</a:t>
              </a:r>
              <a:endParaRPr lang="zh-CN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fēnglàng</a:t>
              </a:r>
              <a:endParaRPr lang="en-US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风浪</a:t>
              </a:r>
              <a:endPara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huāngzhāng</a:t>
              </a:r>
              <a:endParaRPr lang="en-US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慌张</a:t>
              </a:r>
              <a:endParaRPr lang="zh-CN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2" y="4542155"/>
            <a:ext cx="36640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cāng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舱</a:t>
            </a:r>
            <a:endParaRPr lang="zh-CN" alt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262" y="2169674"/>
            <a:ext cx="3290560" cy="2080578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0828" y="4231640"/>
            <a:ext cx="39712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shǐjìn</a:t>
            </a:r>
            <a:r>
              <a:rPr 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(r)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使劲（儿）</a:t>
            </a: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/>
          <a:srcRect b="10426"/>
          <a:stretch>
            <a:fillRect/>
          </a:stretch>
        </p:blipFill>
        <p:spPr>
          <a:xfrm>
            <a:off x="6984890" y="1645735"/>
            <a:ext cx="4683758" cy="2149243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2" y="4542155"/>
            <a:ext cx="36640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cháo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朝</a:t>
            </a:r>
            <a:endParaRPr lang="zh-CN" alt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928" y="1220202"/>
            <a:ext cx="2790825" cy="3124938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2" y="4542155"/>
            <a:ext cx="36640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jiǎnzhí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简直</a:t>
            </a:r>
            <a:endParaRPr lang="zh-CN" alt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663" y="1679588"/>
            <a:ext cx="2462801" cy="264221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2" y="4542155"/>
            <a:ext cx="36640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chén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沉</a:t>
            </a:r>
            <a:endParaRPr lang="zh-CN" alt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288" y="2169674"/>
            <a:ext cx="3552763" cy="2128838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04116" y="207940"/>
            <a:ext cx="2216785" cy="3258820"/>
            <a:chOff x="304" y="2028"/>
            <a:chExt cx="3491" cy="5132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  <a:sym typeface="+mn-ea"/>
                </a:rPr>
                <a:t>返航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on the home-ward voyage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lvl="0" algn="ctr">
                <a:defRPr/>
              </a:pP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860936" y="94390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fǎnháng</a:t>
            </a:r>
            <a:endParaRPr lang="en-US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83386" y="20794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199" y="196147"/>
                <a:ext cx="212427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  <a:sym typeface="+mn-ea"/>
                </a:rPr>
                <a:t>可怕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terrible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004341" y="943905"/>
            <a:ext cx="2143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zh-CN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kěpà</a:t>
            </a:r>
            <a:endParaRPr lang="en-US" altLang="zh-CN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36784" y="347497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  <a:sym typeface="+mn-ea"/>
                </a:rPr>
                <a:t>风浪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storm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712629" y="4157595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zh-CN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fēnglàng</a:t>
            </a:r>
            <a:endParaRPr lang="en-US" altLang="zh-CN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831589" y="3559618"/>
            <a:ext cx="2229485" cy="3194050"/>
            <a:chOff x="4717" y="1909"/>
            <a:chExt cx="3511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慌张</a:t>
              </a:r>
              <a:endPara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flurried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4831589" y="4295583"/>
            <a:ext cx="2229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huāngzhāng</a:t>
            </a:r>
            <a:endParaRPr lang="en-US" altLang="zh-CN" sz="24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Review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889343" y="3550708"/>
            <a:ext cx="2209165" cy="3194050"/>
            <a:chOff x="9330" y="2028"/>
            <a:chExt cx="3479" cy="5030"/>
          </a:xfrm>
        </p:grpSpPr>
        <p:grpSp>
          <p:nvGrpSpPr>
            <p:cNvPr id="42" name="组合 41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4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6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恶劣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endParaRPr>
            </a:p>
            <a:p>
              <a:pPr lvl="0" algn="ctr"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/>
                  <a:ea typeface="Microsoft YaHei" panose="020B0503020204020204" charset="-122"/>
                  <a:cs typeface="Times New Roman" panose="02020603050405020304"/>
                  <a:sym typeface="+mn-ea"/>
                </a:rPr>
                <a:t>adj. </a:t>
              </a:r>
              <a:r>
                <a:rPr lang="en-US" sz="2000" dirty="0" err="1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bad,vile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49" name="文本框 7"/>
          <p:cNvSpPr txBox="1"/>
          <p:nvPr/>
        </p:nvSpPr>
        <p:spPr>
          <a:xfrm>
            <a:off x="8901408" y="4286673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èliè</a:t>
            </a:r>
            <a:endParaRPr lang="en-US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37" grpId="0"/>
      <p:bldP spid="30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04116" y="20794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cabin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860936" y="94390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cāng</a:t>
            </a:r>
            <a:endParaRPr lang="en-US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007524" y="197636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199" y="196147"/>
                <a:ext cx="212427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朝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prep. towards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028479" y="933601"/>
            <a:ext cx="21437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zh-CN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cháo</a:t>
            </a:r>
            <a:endParaRPr lang="en-US" altLang="zh-CN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62155" y="3550708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  <a:sym typeface="+mn-ea"/>
                </a:rPr>
                <a:t>简直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virtually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838000" y="4233333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zh-CN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jiǎnzhí</a:t>
            </a:r>
            <a:endParaRPr lang="en-US" altLang="zh-CN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85663" y="3607065"/>
            <a:ext cx="2229485" cy="3194050"/>
            <a:chOff x="4717" y="1909"/>
            <a:chExt cx="3511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沉</a:t>
              </a:r>
              <a:endPara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sink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5214238" y="4286341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zh-CN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chén</a:t>
            </a:r>
            <a:endParaRPr lang="en-US" altLang="zh-CN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Review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9324411" y="3531327"/>
            <a:ext cx="2209165" cy="3194050"/>
            <a:chOff x="9330" y="2028"/>
            <a:chExt cx="3479" cy="5030"/>
          </a:xfrm>
        </p:grpSpPr>
        <p:grpSp>
          <p:nvGrpSpPr>
            <p:cNvPr id="42" name="组合 41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4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6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使劲</a:t>
              </a:r>
              <a:r>
                <a:rPr lang="en-US" altLang="zh-CN" sz="36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(</a:t>
              </a:r>
              <a:r>
                <a:rPr lang="zh-CN" altLang="en-US" sz="36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儿</a:t>
              </a:r>
              <a:r>
                <a:rPr lang="en-US" altLang="zh-CN" sz="36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)</a:t>
              </a:r>
              <a:endParaRPr lang="en-US" altLang="zh-CN" sz="44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exert oneself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49" name="文本框 7"/>
          <p:cNvSpPr txBox="1"/>
          <p:nvPr/>
        </p:nvSpPr>
        <p:spPr>
          <a:xfrm>
            <a:off x="9315521" y="4180019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shǐjìn</a:t>
            </a:r>
            <a:r>
              <a:rPr lang="en-US" sz="36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(r)</a:t>
            </a:r>
            <a:endParaRPr lang="en-US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37" grpId="0"/>
      <p:bldP spid="30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57985" y="2593667"/>
            <a:ext cx="1797050" cy="2511213"/>
            <a:chOff x="8768" y="3018"/>
            <a:chExt cx="3585" cy="35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68" y="3018"/>
              <a:ext cx="3577" cy="3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朝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表示动作行为所指的方向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42853" y="2506149"/>
            <a:ext cx="8745855" cy="788933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58"/>
              <a:ext cx="13446" cy="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朝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我走来。</a:t>
              </a:r>
              <a:r>
                <a:rPr lang="en-US" altLang="zh-CN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= 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</a:t>
              </a:r>
              <a:r>
                <a:rPr lang="zh-CN" altLang="en-US" sz="3600" b="1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向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我走来。</a:t>
              </a:r>
              <a:endPara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42852" y="4256403"/>
            <a:ext cx="9113663" cy="895285"/>
            <a:chOff x="518" y="3426"/>
            <a:chExt cx="13843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88" y="3718"/>
              <a:ext cx="13773" cy="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水手们打开舱门，使劲儿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朝</a:t>
              </a:r>
              <a:r>
                <a:rPr lang="en-US" altLang="zh-CN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(</a:t>
              </a:r>
              <a:r>
                <a:rPr lang="zh-CN" altLang="en-US" sz="3600" b="1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向</a:t>
              </a:r>
              <a:r>
                <a:rPr lang="en-US" altLang="zh-CN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)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里面放水。</a:t>
              </a:r>
              <a:endPara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288780" y="4242272"/>
            <a:ext cx="2837180" cy="826494"/>
            <a:chOff x="7787" y="3144"/>
            <a:chExt cx="5660" cy="1749"/>
          </a:xfrm>
        </p:grpSpPr>
        <p:sp>
          <p:nvSpPr>
            <p:cNvPr id="18" name="圆角矩形 17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787" y="3219"/>
              <a:ext cx="5660" cy="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向</a:t>
              </a:r>
              <a:endParaRPr lang="zh-CN" altLang="en-US" sz="4400" b="1" kern="100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1" b="100000" l="2778" r="100000">
                        <a14:foregroundMark x1="75694" y1="23567" x2="79861" y2="93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6380" y="1764348"/>
            <a:ext cx="1144917" cy="12482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2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208" y="5047028"/>
            <a:ext cx="914639" cy="11041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64745" y="2823297"/>
            <a:ext cx="2025626" cy="2014067"/>
            <a:chOff x="8582" y="3144"/>
            <a:chExt cx="4041" cy="254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582" y="3219"/>
              <a:ext cx="4041" cy="2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朝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“朝”不可以做补语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647206" y="2387122"/>
            <a:ext cx="5628769" cy="780964"/>
            <a:chOff x="377" y="3426"/>
            <a:chExt cx="1367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377" y="3642"/>
              <a:ext cx="13672" cy="8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他走</a:t>
              </a:r>
              <a:r>
                <a:rPr lang="zh-CN" altLang="en-US" sz="3600" b="1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向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</a:t>
              </a:r>
              <a:endPara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700857" y="4056400"/>
            <a:ext cx="5737762" cy="780965"/>
            <a:chOff x="518" y="3426"/>
            <a:chExt cx="13773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729"/>
              <a:ext cx="13773" cy="8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他走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朝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</a:t>
              </a:r>
              <a:endPara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288780" y="4568295"/>
            <a:ext cx="2837180" cy="826494"/>
            <a:chOff x="7787" y="3144"/>
            <a:chExt cx="5660" cy="1749"/>
          </a:xfrm>
        </p:grpSpPr>
        <p:sp>
          <p:nvSpPr>
            <p:cNvPr id="18" name="圆角矩形 17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787" y="3219"/>
              <a:ext cx="5660" cy="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向</a:t>
              </a:r>
              <a:endParaRPr lang="zh-CN" altLang="en-US" sz="4400" b="1" kern="100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941921" y="436733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600" dirty="0">
                <a:solidFill>
                  <a:srgbClr val="FF5324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zh-CN" altLang="zh-CN" sz="3600" dirty="0">
              <a:solidFill>
                <a:srgbClr val="FF5324"/>
              </a:solidFill>
              <a:latin typeface="Zapf Dingbats"/>
              <a:ea typeface="Zapf Dingbats"/>
              <a:cs typeface="Zapf Dingbats"/>
              <a:sym typeface="Zapf Dingbat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4" b="96474" l="1873" r="97004">
                        <a14:foregroundMark x1="33333" y1="27960" x2="33333" y2="27960"/>
                        <a14:foregroundMark x1="34831" y1="24181" x2="34457" y2="30479"/>
                        <a14:foregroundMark x1="57303" y1="11587" x2="57303" y2="11587"/>
                        <a14:foregroundMark x1="64419" y1="16625" x2="67416" y2="28212"/>
                        <a14:foregroundMark x1="67416" y1="28212" x2="64794" y2="20151"/>
                        <a14:foregroundMark x1="68539" y1="22166" x2="76404" y2="35516"/>
                        <a14:foregroundMark x1="64045" y1="22670" x2="58801" y2="35013"/>
                        <a14:foregroundMark x1="61049" y1="28212" x2="65543" y2="60202"/>
                        <a14:foregroundMark x1="62547" y1="40050" x2="56554" y2="44081"/>
                        <a14:foregroundMark x1="77154" y1="30227" x2="77154" y2="30227"/>
                        <a14:foregroundMark x1="86517" y1="29975" x2="72659" y2="31738"/>
                        <a14:foregroundMark x1="79775" y1="26952" x2="79775" y2="26952"/>
                        <a14:foregroundMark x1="77154" y1="42317" x2="86142" y2="56423"/>
                        <a14:foregroundMark x1="86142" y1="56423" x2="86142" y2="56423"/>
                        <a14:foregroundMark x1="81648" y1="47859" x2="86891" y2="54156"/>
                        <a14:foregroundMark x1="82022" y1="49370" x2="85768" y2="45844"/>
                        <a14:foregroundMark x1="82022" y1="48111" x2="82397" y2="45340"/>
                        <a14:foregroundMark x1="68914" y1="86650" x2="74906" y2="86146"/>
                        <a14:foregroundMark x1="68914" y1="86650" x2="59551" y2="95970"/>
                        <a14:foregroundMark x1="22846" y1="87154" x2="30712" y2="93703"/>
                        <a14:foregroundMark x1="33333" y1="87657" x2="52809" y2="91688"/>
                        <a14:foregroundMark x1="83895" y1="87154" x2="70037" y2="96977"/>
                        <a14:foregroundMark x1="16854" y1="82872" x2="30712" y2="95718"/>
                        <a14:foregroundMark x1="19850" y1="88413" x2="27341" y2="94458"/>
                        <a14:foregroundMark x1="23596" y1="56423" x2="14232" y2="55668"/>
                        <a14:foregroundMark x1="23596" y1="28463" x2="13858" y2="27204"/>
                        <a14:foregroundMark x1="88015" y1="86902" x2="97378" y2="90428"/>
                        <a14:foregroundMark x1="75281" y1="95970" x2="87640" y2="95214"/>
                        <a14:foregroundMark x1="13483" y1="86398" x2="1873" y2="82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1583639"/>
            <a:ext cx="857250" cy="127463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934302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340"/>
              <a:ext cx="5660" cy="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简直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27260" y="3254349"/>
            <a:ext cx="8997573" cy="812791"/>
            <a:chOff x="518" y="3426"/>
            <a:chExt cx="13515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515" cy="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这次张小姐变得格外客气，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简直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像换了个人。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27559" y="1929547"/>
            <a:ext cx="9177295" cy="917983"/>
            <a:chOff x="490" y="3426"/>
            <a:chExt cx="13843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490" y="3739"/>
              <a:ext cx="13843" cy="5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听到他离婚的消息，我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简直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不敢相信自己的耳朵。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56352" y="5738293"/>
            <a:ext cx="8997573" cy="812791"/>
            <a:chOff x="518" y="3426"/>
            <a:chExt cx="13515" cy="1305"/>
          </a:xfrm>
        </p:grpSpPr>
        <p:sp>
          <p:nvSpPr>
            <p:cNvPr id="21" name="圆角矩形 2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518" y="3640"/>
              <a:ext cx="13515" cy="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昨天的晚饭</a:t>
              </a:r>
              <a:r>
                <a:rPr lang="zh-CN" altLang="en-US" sz="3200" b="1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简直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很好吃。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56352" y="4473447"/>
            <a:ext cx="9177295" cy="743105"/>
            <a:chOff x="518" y="3426"/>
            <a:chExt cx="13843" cy="1305"/>
          </a:xfrm>
        </p:grpSpPr>
        <p:sp>
          <p:nvSpPr>
            <p:cNvPr id="25" name="圆角矩形 24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7"/>
            <p:cNvSpPr txBox="1"/>
            <p:nvPr/>
          </p:nvSpPr>
          <p:spPr>
            <a:xfrm>
              <a:off x="518" y="3640"/>
              <a:ext cx="13843" cy="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昨天的晚饭</a:t>
              </a:r>
              <a:r>
                <a:rPr lang="zh-CN" altLang="en-US" sz="32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简直</a:t>
              </a:r>
              <a:r>
                <a:rPr lang="zh-CN" altLang="en-US" sz="32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太好吃了。</a:t>
              </a:r>
              <a:endParaRPr lang="zh-CN" altLang="en-US" sz="32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918158" y="582317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3600" dirty="0">
                <a:solidFill>
                  <a:srgbClr val="FF5324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zh-CN" altLang="zh-CN" sz="3600" dirty="0">
              <a:solidFill>
                <a:srgbClr val="FF5324"/>
              </a:solidFill>
              <a:latin typeface="Zapf Dingbats"/>
              <a:ea typeface="Zapf Dingbats"/>
              <a:cs typeface="Zapf Dingbats"/>
              <a:sym typeface="Zapf Dingbat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887" r="100000">
                        <a14:foregroundMark x1="68553" y1="87730" x2="68553" y2="87730"/>
                        <a14:foregroundMark x1="52201" y1="86503" x2="81132" y2="90184"/>
                        <a14:foregroundMark x1="8176" y1="79141" x2="24528" y2="77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3018" y="4218599"/>
            <a:ext cx="1514475" cy="1552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065" l="0" r="97260">
                        <a14:foregroundMark x1="84247" y1="10323" x2="89726" y2="23226"/>
                        <a14:foregroundMark x1="8904" y1="12903" x2="8904" y2="670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5562" y="1053358"/>
            <a:ext cx="1390650" cy="14763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56221" y="3838575"/>
            <a:ext cx="7599161" cy="708025"/>
            <a:chOff x="4428" y="448"/>
            <a:chExt cx="3303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1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A</a:t>
              </a:r>
              <a:r>
                <a:rPr lang="en-US" altLang="zh-CN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这个冬天北京简直太冷了。</a:t>
              </a:r>
              <a:endParaRPr lang="zh-CN" altLang="en-US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458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请选择正确的句子。</a:t>
              </a:r>
              <a:endParaRPr lang="zh-CN" altLang="en-US" sz="36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556221" y="5045075"/>
            <a:ext cx="7730779" cy="708025"/>
            <a:chOff x="4428" y="448"/>
            <a:chExt cx="3303" cy="1115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1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B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.这个冬天北京简直很冷。</a:t>
              </a:r>
              <a:endParaRPr lang="zh-CN" altLang="en-US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437577" y="397383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23487" y="3952875"/>
            <a:ext cx="9094659" cy="1323340"/>
            <a:chOff x="4428" y="448"/>
            <a:chExt cx="3303" cy="2084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91" y="448"/>
              <a:ext cx="3140" cy="2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A</a:t>
              </a:r>
              <a:r>
                <a:rPr lang="en-US" altLang="zh-CN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我好像看到他走向路的那边了。</a:t>
              </a:r>
              <a:endParaRPr lang="zh-CN" altLang="en-US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077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请选择正确的句子。</a:t>
              </a:r>
              <a:endParaRPr lang="zh-CN" altLang="en-US" sz="36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1823487" y="5145520"/>
            <a:ext cx="9094659" cy="1323340"/>
            <a:chOff x="4428" y="448"/>
            <a:chExt cx="3303" cy="2084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91" y="448"/>
              <a:ext cx="3140" cy="2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/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B</a:t>
              </a:r>
              <a:r>
                <a:rPr lang="zh-CN" altLang="en-US" sz="4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.我好像看到他走朝路的那边了。</a:t>
              </a:r>
              <a:endParaRPr lang="zh-CN" altLang="en-US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lvl="0"/>
              <a:endParaRPr lang="zh-CN" altLang="en-US" sz="4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9792443" y="3997498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17706" y="3566889"/>
            <a:ext cx="8668899" cy="1288175"/>
            <a:chOff x="4428" y="462"/>
            <a:chExt cx="3117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19" y="498"/>
              <a:ext cx="2711" cy="9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742950" lvl="0" indent="-742950">
                <a:buAutoNum type="alphaUcPeriod"/>
              </a:pPr>
              <a:r>
                <a:rPr lang="zh-CN" altLang="en-US" sz="36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船长是疯了简直，这么做会让船沉得更快的。</a:t>
              </a:r>
              <a:endParaRPr lang="zh-CN" altLang="en-US" sz="36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195070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3600" b="1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请选择正确的句子。</a:t>
              </a:r>
              <a:endParaRPr lang="zh-CN" altLang="en-US" sz="36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917706" y="5138677"/>
            <a:ext cx="8668899" cy="1305077"/>
            <a:chOff x="4428" y="448"/>
            <a:chExt cx="3117" cy="1081"/>
          </a:xfrm>
        </p:grpSpPr>
        <p:sp>
          <p:nvSpPr>
            <p:cNvPr id="17" name="圆角矩形 1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519" y="448"/>
              <a:ext cx="2711" cy="9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742950" lvl="0" indent="-742950">
                <a:buAutoNum type="alphaUcPeriod" startAt="2"/>
              </a:pPr>
              <a:r>
                <a:rPr lang="zh-CN" altLang="en-US" sz="36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船长简直是疯了，这么做会让船</a:t>
              </a:r>
              <a:endParaRPr lang="en-US" altLang="zh-CN" sz="36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lvl="0"/>
              <a:r>
                <a:rPr lang="en-US" altLang="zh-CN" sz="36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     </a:t>
              </a:r>
              <a:r>
                <a:rPr lang="zh-CN" altLang="en-US" sz="36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沉得更快的。</a:t>
              </a:r>
              <a:endParaRPr lang="zh-CN" altLang="en-US" sz="36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0006850" y="5420943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-26989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7532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687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 1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9757" y="2660844"/>
            <a:ext cx="11136638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听录音，回答问题。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一次返航时，老船长的船遇到了什么情况？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他是</a:t>
            </a:r>
            <a:r>
              <a:rPr lang="zh-CN" altLang="en-US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如何处理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的？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pic>
        <p:nvPicPr>
          <p:cNvPr id="3" name="给自己加满水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765" y="1614805"/>
            <a:ext cx="945515" cy="945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938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17532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687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 1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90" y="1781608"/>
            <a:ext cx="11882755" cy="4432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有一位经验丰富的老船长，一次返航中，天气</a:t>
            </a:r>
            <a:r>
              <a:rPr lang="zh-CN" altLang="en-US" sz="32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恶劣，他们的船遇到了可怕的巨大风浪。正当水手们慌张得不知如何是好时，老船长命令水手们立刻打开货舱，使劲儿朝里面放水。</a:t>
            </a:r>
            <a:endParaRPr lang="zh-CN" altLang="en-US" sz="32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“船长简直是疯了，这样做只会增加船的压力，船就会下沉得更快，这不是找死吗？”一个年轻的水手骂道。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13372" y="967044"/>
            <a:ext cx="12430760" cy="1668779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在返航中，天气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，他们的船遇到了风浪。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02103"/>
            <a:ext cx="12430760" cy="1591364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335"/>
              <a:ext cx="17673" cy="188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水手们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地不知道做什么，这个时候经验丰富的老船长让水手们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货舱里放水。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9885" y="4672919"/>
            <a:ext cx="12430760" cy="1588459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332"/>
              <a:ext cx="17673" cy="18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水手们不知道为什么要这么做，他们觉得这么做会让船下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得更快。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813936" y="3264732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慌张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44465" y="3817512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朝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96456" y="1744120"/>
            <a:ext cx="134559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恶劣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20256" y="5615047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沉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82265" y="372745"/>
            <a:ext cx="6427470" cy="708025"/>
            <a:chOff x="4428" y="448"/>
            <a:chExt cx="3124" cy="1115"/>
          </a:xfrm>
        </p:grpSpPr>
        <p:sp>
          <p:nvSpPr>
            <p:cNvPr id="11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根据课文，完成短文。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58946" y="1584961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压力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201" y="1951697"/>
            <a:ext cx="32528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）“朝、简直”的意义和用法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58946" y="2487962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“恶劣、慌张、严肃、威胁、吨、相似、摔倒、起、谨慎、承受、彻底”等</a:t>
            </a:r>
            <a:endParaRPr lang="en-US" altLang="zh-CN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词语的搭配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78474" y="3296805"/>
            <a:ext cx="877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“可怕、使劲（儿）、狂、平衡、钢铁、重量、相似、风景、窄、游览、妇女、</a:t>
            </a:r>
            <a:endParaRPr lang="en-US" altLang="zh-CN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lvl="0"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丝毫、风险、胸“等本课其他重点五级大纲词语的意义和用法。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3943496"/>
            <a:ext cx="40222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202" y="5040630"/>
            <a:ext cx="89167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本课共有两个故事。故事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讲述的是，货轮最终取得平衡，转危为安。故事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讲</a:t>
            </a:r>
            <a:endParaRPr lang="en-US" altLang="zh-CN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lvl="0"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述的是，在风景区 “鬼谷”的危险路段，谨慎地负重前行才是更安全的。上述</a:t>
            </a:r>
            <a:endParaRPr lang="en-US" altLang="zh-CN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lvl="0"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两个故事，作者告诉了我们人生要承受压力，有理想有责任感的人才能成功的道</a:t>
            </a:r>
            <a:endParaRPr lang="en-US" altLang="zh-CN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lvl="0"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理。要求学生阅读理解课文，掌握文章大意并能运用所学词语 语言点复述课文。</a:t>
            </a:r>
            <a:endParaRPr lang="en-US" altLang="zh-CN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）讨论如何正确面对压力，并完成命题写作。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8946" y="4356391"/>
            <a:ext cx="88985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度量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个“学习工具”类词语的意义和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用法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53858" y="1971501"/>
            <a:ext cx="29642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）“严肃”和“严格”的异同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643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5"/>
                <a:chOff x="3051" y="4499"/>
                <a:chExt cx="18916" cy="302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465" y="6588"/>
                  <a:ext cx="14821" cy="936"/>
                  <a:chOff x="6599" y="6588"/>
                  <a:chExt cx="14821" cy="936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599" y="6622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083" y="6588"/>
                    <a:ext cx="9337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Adding up the load on yourself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9020"/>
                    </a:lnSpc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25</a:t>
                  </a:r>
                  <a:r>
                    <a:rPr lang="zh-CN" altLang="en-US" sz="48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    给自己加满水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414779" y="1390650"/>
            <a:ext cx="9281975" cy="4488814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93060" y="296009"/>
            <a:ext cx="7326121" cy="985982"/>
            <a:chOff x="3258" y="3426"/>
            <a:chExt cx="10318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258" y="3568"/>
              <a:ext cx="10274" cy="2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请从生词中找出与上面图片内容有关的词语。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684" y="4627202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8895" y="5920422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924550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924550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922655" y="6084897"/>
            <a:ext cx="10612851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可怕、恶劣、返航、威胁、风浪、根基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7630" y="1767861"/>
            <a:ext cx="6164790" cy="330882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也"/>
          <p:cNvGrpSpPr/>
          <p:nvPr/>
        </p:nvGrpSpPr>
        <p:grpSpPr>
          <a:xfrm>
            <a:off x="6096318" y="814070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5186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8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gēnjī</a:t>
              </a:r>
              <a:endParaRPr lang="en-US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根基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basis, foundation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为什么"/>
          <p:cNvGrpSpPr/>
          <p:nvPr/>
        </p:nvGrpSpPr>
        <p:grpSpPr>
          <a:xfrm>
            <a:off x="6099180" y="831214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dūn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吨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m. metric ton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最"/>
          <p:cNvGrpSpPr/>
          <p:nvPr/>
        </p:nvGrpSpPr>
        <p:grpSpPr>
          <a:xfrm>
            <a:off x="6118543" y="828296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605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8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wēixié</a:t>
              </a:r>
              <a:endParaRPr lang="en-US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威胁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threaten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旅游"/>
          <p:cNvGrpSpPr/>
          <p:nvPr/>
        </p:nvGrpSpPr>
        <p:grpSpPr>
          <a:xfrm>
            <a:off x="6155378" y="811152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587"/>
              <a:ext cx="7429" cy="4605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8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yánsù</a:t>
              </a:r>
              <a:endParaRPr lang="en-US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严肃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serious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23" name="觉得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8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měngliè</a:t>
              </a:r>
              <a:endParaRPr lang="en-US" altLang="zh-CN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猛烈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strong, fierce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眼睛"/>
          <p:cNvGrpSpPr/>
          <p:nvPr/>
        </p:nvGrpSpPr>
        <p:grpSpPr>
          <a:xfrm>
            <a:off x="1352235" y="735964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60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8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kuáng</a:t>
              </a:r>
              <a:endParaRPr lang="en-US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狂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wildly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它"/>
          <p:cNvGrpSpPr/>
          <p:nvPr/>
        </p:nvGrpSpPr>
        <p:grpSpPr>
          <a:xfrm>
            <a:off x="1337945" y="760789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411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72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pínghéng</a:t>
              </a:r>
              <a:endParaRPr kumimoji="0" lang="en-US" sz="72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平衡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adj. balanced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7" name="新"/>
          <p:cNvGrpSpPr/>
          <p:nvPr/>
        </p:nvGrpSpPr>
        <p:grpSpPr>
          <a:xfrm>
            <a:off x="1370234" y="794443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5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8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gāngtiě</a:t>
              </a:r>
              <a:endParaRPr lang="en-US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钢铁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steel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1" name="要"/>
          <p:cNvGrpSpPr/>
          <p:nvPr/>
        </p:nvGrpSpPr>
        <p:grpSpPr>
          <a:xfrm>
            <a:off x="1322595" y="794442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zhòngliàng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重量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weight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00370" y="727135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stCxn id="25" idx="3"/>
          </p:cNvCxnSpPr>
          <p:nvPr/>
        </p:nvCxnSpPr>
        <p:spPr>
          <a:xfrm>
            <a:off x="4325257" y="559580"/>
            <a:ext cx="4818743" cy="346712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3" idx="3"/>
            <a:endCxn id="21" idx="1"/>
          </p:cNvCxnSpPr>
          <p:nvPr/>
        </p:nvCxnSpPr>
        <p:spPr>
          <a:xfrm flipV="1">
            <a:off x="4364197" y="548451"/>
            <a:ext cx="4097259" cy="29829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22" idx="3"/>
            <a:endCxn id="31" idx="1"/>
          </p:cNvCxnSpPr>
          <p:nvPr/>
        </p:nvCxnSpPr>
        <p:spPr>
          <a:xfrm>
            <a:off x="4381957" y="4928947"/>
            <a:ext cx="4209253" cy="13683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133368" y="2015819"/>
            <a:ext cx="4475919" cy="4369367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770" y="-101085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78752" y="112285"/>
            <a:ext cx="126669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50507" y="601225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2336622" y="154724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2278017" y="3414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2347417" y="446571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2329022" y="302276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8609287" y="452241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8576596" y="308564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8519108" y="1553553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8423039" y="736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09605" y="4671438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天气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15010" y="3238997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安全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57522" y="1724036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慌张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61456" y="256668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货物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57577" y="4637164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表情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39817" y="3239603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一吨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40795" y="1724036"/>
            <a:ext cx="2013242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恶劣的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78017" y="267192"/>
            <a:ext cx="20472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威胁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矩形: 圆角 53"/>
          <p:cNvSpPr/>
          <p:nvPr/>
        </p:nvSpPr>
        <p:spPr>
          <a:xfrm>
            <a:off x="2329022" y="579915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矩形: 圆角 53"/>
          <p:cNvSpPr/>
          <p:nvPr/>
        </p:nvSpPr>
        <p:spPr>
          <a:xfrm>
            <a:off x="8590892" y="5855846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91210" y="6004874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严肃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182" y="5970600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动作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9" name="直接连接符 38"/>
          <p:cNvCxnSpPr>
            <a:stCxn id="24" idx="3"/>
            <a:endCxn id="13" idx="1"/>
          </p:cNvCxnSpPr>
          <p:nvPr/>
        </p:nvCxnSpPr>
        <p:spPr>
          <a:xfrm>
            <a:off x="4354037" y="2015819"/>
            <a:ext cx="4255568" cy="2948007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2448" y="1583690"/>
          <a:ext cx="11163301" cy="474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852"/>
                <a:gridCol w="4743449"/>
              </a:tblGrid>
              <a:tr h="935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/>
                        <a:t>严肃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/>
                        <a:t>严格</a:t>
                      </a:r>
                      <a:endParaRPr lang="zh-CN" altLang="en-US" sz="3200" dirty="0"/>
                    </a:p>
                  </a:txBody>
                  <a:tcPr anchor="ctr"/>
                </a:tc>
              </a:tr>
              <a:tr h="946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latin typeface="+mn-lt"/>
                          <a:ea typeface="+mn-ea"/>
                        </a:rPr>
                        <a:t>1</a:t>
                      </a:r>
                      <a:r>
                        <a:rPr lang="zh-CN" altLang="en-US" sz="2800" dirty="0">
                          <a:latin typeface="+mn-lt"/>
                          <a:ea typeface="+mn-ea"/>
                        </a:rPr>
                        <a:t>、作风、态度等</a:t>
                      </a:r>
                      <a:endParaRPr lang="zh-CN" altLang="en-US" sz="28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latin typeface="+mn-lt"/>
                          <a:ea typeface="+mn-ea"/>
                        </a:rPr>
                        <a:t>1</a:t>
                      </a:r>
                      <a:r>
                        <a:rPr lang="zh-CN" altLang="en-US" sz="2800" dirty="0">
                          <a:latin typeface="+mn-lt"/>
                          <a:ea typeface="+mn-ea"/>
                        </a:rPr>
                        <a:t>、遵守制度或掌握标准</a:t>
                      </a:r>
                      <a:endParaRPr lang="zh-CN" altLang="en-US" sz="28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9730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小林这件事影响恶劣，</a:t>
                      </a:r>
                      <a:r>
                        <a:rPr lang="zh-CN" altLang="en-US" sz="2800" dirty="0">
                          <a:solidFill>
                            <a:srgbClr val="2B2B2C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我们要</a:t>
                      </a:r>
                      <a:r>
                        <a:rPr lang="zh-CN" altLang="en-US" sz="28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严肃</a:t>
                      </a:r>
                      <a:r>
                        <a:rPr lang="zh-CN" altLang="en-US" sz="2800" dirty="0">
                          <a:solidFill>
                            <a:srgbClr val="2F2F3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批评。</a:t>
                      </a:r>
                      <a:endParaRPr lang="zh-CN" altLang="en-US" sz="2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rgbClr val="2F2F3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   他妈妈平时对他很</a:t>
                      </a:r>
                      <a:r>
                        <a:rPr lang="zh-CN" altLang="en-US" sz="2800" b="1" dirty="0">
                          <a:solidFill>
                            <a:srgbClr val="FF632E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严格</a:t>
                      </a:r>
                      <a:r>
                        <a:rPr lang="zh-CN" altLang="en-US" sz="2800" dirty="0">
                          <a:solidFill>
                            <a:srgbClr val="262626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。</a:t>
                      </a:r>
                      <a:endParaRPr lang="zh-CN" altLang="en-US" sz="2800" dirty="0">
                        <a:solidFill>
                          <a:srgbClr val="262626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</a:tr>
              <a:tr h="946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>
                          <a:latin typeface="+mn-lt"/>
                          <a:ea typeface="+mn-ea"/>
                        </a:rPr>
                        <a:t>2</a:t>
                      </a:r>
                      <a:r>
                        <a:rPr lang="zh-CN" altLang="en-US" sz="2800" dirty="0">
                          <a:latin typeface="+mn-lt"/>
                          <a:ea typeface="+mn-ea"/>
                        </a:rPr>
                        <a:t>、神情、气氛让人感到尊重又害怕。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 anchor="ctr"/>
                </a:tc>
              </a:tr>
              <a:tr h="946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rgbClr val="2D2D2D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他的表情很</a:t>
                      </a:r>
                      <a:r>
                        <a:rPr lang="zh-CN" altLang="en-US" sz="28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严肃</a:t>
                      </a:r>
                      <a:r>
                        <a:rPr lang="zh-CN" altLang="en-US" sz="2800" dirty="0">
                          <a:solidFill>
                            <a:srgbClr val="2F2F3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，我们有</a:t>
                      </a:r>
                      <a:r>
                        <a:rPr lang="zh-CN" altLang="en-US" sz="28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点儿害怕了。</a:t>
                      </a:r>
                      <a:endParaRPr lang="zh-CN" altLang="en-US" sz="2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严肃       严格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13372" y="1665544"/>
            <a:ext cx="12430760" cy="1668779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刘老师虽然看上去很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，但其实对人很友善。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3972791"/>
            <a:ext cx="12430760" cy="1591364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这是一个决定公司发展的重大问题，应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对待。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646536" y="4630702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严肃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645756" y="2368012"/>
            <a:ext cx="13455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严肃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349885" y="4052171"/>
            <a:ext cx="12430760" cy="1628140"/>
            <a:chOff x="-443" y="1654"/>
            <a:chExt cx="19576" cy="2564"/>
          </a:xfrm>
        </p:grpSpPr>
        <p:sp>
          <p:nvSpPr>
            <p:cNvPr id="20" name="矩形 19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每次读到这段历史都会让我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地思考。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1" name="图片 20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严肃       严格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-349885" y="1746625"/>
            <a:ext cx="12430760" cy="1588459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实验过程中，温度、水分都要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控制。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7782301" y="2381444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严格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00163" y="4714228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严肃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-26989"/>
            <a:ext cx="12192000" cy="6935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659757" y="2660844"/>
            <a:ext cx="11136638" cy="1868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听录音，回答问题。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水手们的反映和看法是怎样的？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老船长为什么要这么做？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1700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687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 2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pic>
        <p:nvPicPr>
          <p:cNvPr id="2" name="给自己加满水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765" y="1762125"/>
            <a:ext cx="918210" cy="918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938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1700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课文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 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687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Text  2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90" y="1781608"/>
            <a:ext cx="11882755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看着船长严肃的表情，水手们还是照做了。</a:t>
            </a:r>
            <a:r>
              <a:rPr lang="zh-CN" altLang="en-US" sz="32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随着货舱里的水位越升越高，船一点一点地下沉狂风巨浪依然猛烈，对船的威胁却减小了，船也渐渐取得了平衡。</a:t>
            </a:r>
            <a:endParaRPr lang="zh-CN" altLang="en-US" sz="32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船长望着松了一口气的水手们说：“几万吨的钢铁巨轮很少有被打翻的，被打翻的常常是根基很轻的小船。船在有一定重量的时候是最安全的，在空的时候则是最危险的。”</a:t>
            </a:r>
            <a:endParaRPr lang="zh-CN" altLang="en-US" sz="3200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13372" y="967044"/>
            <a:ext cx="12430760" cy="1668779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看着船长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的表情，水手们开始朝舱里放水了。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02103"/>
            <a:ext cx="12430760" cy="1591364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335"/>
              <a:ext cx="17673" cy="188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舱里的水越来越多，船也一点一点下沉。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的风浪对船的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却减小了，最后船安全了。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349885" y="4672919"/>
            <a:ext cx="12430760" cy="1588459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332"/>
              <a:ext cx="17673" cy="18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船长说：“船在有一定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的时候是最安全的，空的时候是最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的 。”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938636" y="3258035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猛烈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84318" y="3811614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威胁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36309" y="1748127"/>
            <a:ext cx="134559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严肃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98056" y="5030836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重量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82265" y="372745"/>
            <a:ext cx="6427470" cy="708025"/>
            <a:chOff x="4428" y="448"/>
            <a:chExt cx="3124" cy="1115"/>
          </a:xfrm>
        </p:grpSpPr>
        <p:sp>
          <p:nvSpPr>
            <p:cNvPr id="11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根据课文，完成短文。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472112" y="5568205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危险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22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25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643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5"/>
                <a:chOff x="3051" y="4499"/>
                <a:chExt cx="18916" cy="302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465" y="6588"/>
                  <a:ext cx="14821" cy="936"/>
                  <a:chOff x="6599" y="6588"/>
                  <a:chExt cx="14821" cy="936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599" y="6622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083" y="6588"/>
                    <a:ext cx="9337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Adding up the load on yourself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9020"/>
                    </a:lnSpc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25</a:t>
                  </a:r>
                  <a:r>
                    <a:rPr lang="zh-CN" altLang="en-US" sz="48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    给自己加满水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02909" y="-493395"/>
            <a:ext cx="4834508" cy="2945130"/>
            <a:chOff x="9017" y="6028"/>
            <a:chExt cx="6780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17" y="8041"/>
              <a:ext cx="6716" cy="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00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目前，你遇到的压力来自哪方面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？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你觉得压力给你带来什么影响？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Warm-up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6200" y="1983174"/>
            <a:ext cx="5575299" cy="3120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2125" y="2428165"/>
            <a:ext cx="2810510" cy="198388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275" y="438502"/>
            <a:ext cx="803450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4838" y="5226558"/>
            <a:ext cx="1330325" cy="88688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1378" y="7449423"/>
            <a:ext cx="817245" cy="58115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eaLnBrk="0" hangingPunct="0"/>
              <a:r>
                <a:rPr lang="en-US" altLang="zh-CN" sz="6000" b="1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xiāngsì</a:t>
              </a:r>
              <a:endParaRPr lang="en-US" altLang="zh-CN" sz="6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相似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>
                <a:defRPr sz="1800"/>
              </a:pPr>
              <a:r>
                <a:rPr lang="en-US" altLang="zh-CN" sz="2800" b="1" kern="1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similar</a:t>
              </a:r>
              <a:endParaRPr lang="en-US" altLang="zh-CN" sz="2800" b="1" kern="1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250180" cy="720090"/>
            <a:chOff x="197" y="9126"/>
            <a:chExt cx="8624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211" y="9282"/>
              <a:ext cx="4815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他们长得很相似。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2760" y="2481157"/>
            <a:ext cx="2816860" cy="1877906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028" y="5338783"/>
            <a:ext cx="931545" cy="66243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47068" y="564400"/>
            <a:ext cx="1205865" cy="85119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6650" y="-1440000"/>
            <a:ext cx="7867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6718" y="7312645"/>
            <a:ext cx="1306563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eaLnBrk="0" hangingPunct="0"/>
              <a:r>
                <a:rPr lang="en-US" altLang="zh-CN" sz="6000" b="1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fēngjǐng</a:t>
              </a:r>
              <a:endParaRPr lang="en-US" altLang="zh-CN" sz="6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风景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>
                <a:defRPr sz="1800"/>
              </a:pPr>
              <a:r>
                <a:rPr lang="en-US" altLang="zh-CN" sz="2800" b="1" kern="1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scenery</a:t>
              </a:r>
              <a:endParaRPr lang="en-US" altLang="zh-CN" sz="2800" b="1" kern="1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25018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28" y="9282"/>
              <a:ext cx="5380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三亚的风景特别美！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  <p:pic>
        <p:nvPicPr>
          <p:cNvPr id="1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1393" y="8954797"/>
            <a:ext cx="641557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4060" y="-1278626"/>
            <a:ext cx="1071880" cy="75662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8975" y="2562966"/>
            <a:ext cx="2409825" cy="171365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5180" y="5189305"/>
            <a:ext cx="146964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4838" y="546558"/>
            <a:ext cx="1330325" cy="88688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6" name="Picture 10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9221" y="7299627"/>
            <a:ext cx="641557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eaLnBrk="0" hangingPunct="0"/>
              <a:r>
                <a:rPr lang="en-US" altLang="zh-CN" sz="6000" b="1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zhǎi</a:t>
              </a:r>
              <a:endParaRPr lang="en-US" altLang="zh-CN" sz="6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eaLnBrk="0" hangingPunct="0"/>
              <a:r>
                <a:rPr lang="zh-CN" altLang="en-US" sz="8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窄</a:t>
              </a:r>
              <a:endParaRPr lang="zh-CN" altLang="en-US" sz="8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narrow</a:t>
              </a:r>
              <a:endParaRPr lang="en-US" altLang="zh-CN" sz="2800" b="1" kern="1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25081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大路很宽，小路很窄。</a:t>
              </a:r>
              <a:endPara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endParaRPr>
            </a:p>
          </p:txBody>
        </p:sp>
      </p:grpSp>
      <p:pic>
        <p:nvPicPr>
          <p:cNvPr id="16" name="Picture 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4059" y="8950993"/>
            <a:ext cx="1071880" cy="75662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9874" y="2458292"/>
            <a:ext cx="2940252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9211" y="5174700"/>
            <a:ext cx="721579" cy="990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5968" y="624466"/>
            <a:ext cx="1028065" cy="7310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9133" y="-1291372"/>
            <a:ext cx="1181735" cy="78782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7253" y="7462766"/>
            <a:ext cx="785495" cy="55446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eaLnBrk="0" hangingPunct="0"/>
              <a:r>
                <a:rPr lang="en-US" altLang="zh-CN" sz="6000" b="1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wàngzhàng</a:t>
              </a:r>
              <a:endParaRPr lang="en-US" altLang="zh-CN" sz="6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eaLnBrk="0" hangingPunct="0"/>
              <a:r>
                <a:rPr lang="zh-CN" altLang="en-US" sz="8000" b="1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万丈</a:t>
              </a:r>
              <a:endParaRPr lang="zh-CN" altLang="en-US" sz="8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/>
              <a:r>
                <a:rPr lang="en-US" altLang="zh-CN" sz="2800" b="1" kern="1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num.-</a:t>
              </a:r>
              <a:r>
                <a:rPr lang="en-US" altLang="zh-CN" sz="2800" b="1" kern="100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m.lofty</a:t>
              </a:r>
              <a:r>
                <a:rPr lang="en-US" altLang="zh-CN" sz="2800" b="1" kern="1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endParaRPr lang="en-US" altLang="zh-CN" sz="2800" b="1" kern="1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5250814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光芒万丈</a:t>
              </a:r>
              <a:endPara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endParaRPr>
            </a:p>
          </p:txBody>
        </p:sp>
      </p:grpSp>
      <p:pic>
        <p:nvPicPr>
          <p:cNvPr id="16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7253" y="8852447"/>
            <a:ext cx="1181735" cy="78782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0170" y="2428875"/>
            <a:ext cx="1443620" cy="1981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8040" y="5367553"/>
            <a:ext cx="883920" cy="62394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5180" y="509305"/>
            <a:ext cx="146964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2165" y="-1225618"/>
            <a:ext cx="914400" cy="6502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0408" y="7373605"/>
            <a:ext cx="1099185" cy="7327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eaLnBrk="0" hangingPunct="0"/>
              <a:r>
                <a:rPr lang="en-US" altLang="zh-CN" sz="6000" b="1" dirty="0" err="1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shēnyuān</a:t>
              </a:r>
              <a:endParaRPr lang="en-US" altLang="zh-CN" sz="60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深渊</a:t>
              </a:r>
              <a:endPara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eaLnBrk="0" hangingPunct="0"/>
              <a:r>
                <a:rPr lang="en-US" altLang="zh-CN" sz="2800" b="1" kern="1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abyss</a:t>
              </a:r>
              <a:endParaRPr lang="en-US" altLang="zh-CN" sz="2800" b="1" kern="1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25081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华文细黑" panose="02010600040101010101" pitchFamily="2" charset="-122"/>
                </a:rPr>
                <a:t>万丈深渊</a:t>
              </a:r>
              <a:endPara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endParaRPr>
            </a:p>
          </p:txBody>
        </p:sp>
      </p:grpSp>
      <p:pic>
        <p:nvPicPr>
          <p:cNvPr id="16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7560" y="8954391"/>
            <a:ext cx="914400" cy="6502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kumimoji="0" lang="en-US" sz="9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sz="6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kumimoji="0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kumimoji="0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5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kumimoji="0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kumimoji="0" lang="en-US" sz="5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文章"/>
          <p:cNvGrpSpPr/>
          <p:nvPr/>
        </p:nvGrpSpPr>
        <p:grpSpPr>
          <a:xfrm>
            <a:off x="6125845" y="777779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265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shuāidǎo</a:t>
              </a:r>
              <a:endParaRPr lang="en-US" altLang="zh-CN" sz="66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摔倒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to fall down</a:t>
              </a:r>
              <a:endPara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内容"/>
          <p:cNvGrpSpPr/>
          <p:nvPr/>
        </p:nvGrpSpPr>
        <p:grpSpPr>
          <a:xfrm>
            <a:off x="6158547" y="765078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54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yóulǎn</a:t>
              </a:r>
              <a:endParaRPr lang="en-US" sz="5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游览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to visit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23" name="之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fādǒu</a:t>
              </a:r>
              <a:endParaRPr lang="en-US" altLang="zh-CN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发抖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tremble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然而"/>
          <p:cNvGrpSpPr/>
          <p:nvPr/>
        </p:nvGrpSpPr>
        <p:grpSpPr>
          <a:xfrm>
            <a:off x="1336993" y="718820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fùzhòng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负重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conj. but, however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看法"/>
          <p:cNvGrpSpPr/>
          <p:nvPr/>
        </p:nvGrpSpPr>
        <p:grpSpPr>
          <a:xfrm>
            <a:off x="1360488" y="676592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60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fùnǚ</a:t>
              </a:r>
              <a:endParaRPr lang="en-US" sz="60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妇女</a:t>
              </a:r>
              <a:endParaRPr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sz="2400" dirty="0">
                  <a:solidFill>
                    <a:srgbClr val="FFFFFF"/>
                  </a:solidFill>
                  <a:sym typeface="+mn-ea"/>
                </a:rPr>
                <a:t>n. woman</a:t>
              </a:r>
              <a:endParaRPr lang="en-US" sz="2400" dirty="0">
                <a:solidFill>
                  <a:srgbClr val="FFFFFF"/>
                </a:solidFill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fǒu</a:t>
              </a:r>
              <a:r>
                <a:rPr kumimoji="0" lang="en-US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zé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conj. or, otherwise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cāi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to guess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zhǐhǎo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adv. cannot but, to be forced to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láidejí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there’s still time (to do sth.)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54138" y="709434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04116" y="20794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相似</a:t>
              </a:r>
              <a:endParaRPr lang="zh-CN" altLang="en-US" sz="54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similar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860936" y="943905"/>
            <a:ext cx="2386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xiāngsì</a:t>
            </a:r>
            <a:endParaRPr lang="en-US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071099" y="214208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199" y="196147"/>
                <a:ext cx="212427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发抖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tremble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7092054" y="950173"/>
            <a:ext cx="2143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zh-CN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fādǒu</a:t>
            </a:r>
            <a:endParaRPr lang="en-US" altLang="zh-CN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62155" y="3528316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  <a:sym typeface="+mn-ea"/>
                </a:rPr>
                <a:t>负重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bear a load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838000" y="4210941"/>
            <a:ext cx="275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zh-CN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fùzhòng</a:t>
            </a:r>
            <a:endParaRPr lang="en-US" altLang="zh-CN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55211" y="3474976"/>
            <a:ext cx="2229485" cy="3194050"/>
            <a:chOff x="4717" y="1909"/>
            <a:chExt cx="3511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4717" y="4133"/>
              <a:ext cx="3511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摔倒</a:t>
              </a:r>
              <a:endParaRPr lang="en-US" altLang="zh-CN" sz="54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fall down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4955211" y="4210941"/>
            <a:ext cx="2229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zh-CN" sz="24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shuāidǎo</a:t>
            </a:r>
            <a:endParaRPr lang="en-US" altLang="zh-CN" sz="2400" dirty="0" err="1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2" name="文本框 7"/>
          <p:cNvSpPr txBox="1"/>
          <p:nvPr/>
        </p:nvSpPr>
        <p:spPr>
          <a:xfrm>
            <a:off x="166805" y="20794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复习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238243" y="695864"/>
            <a:ext cx="949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Review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9144835" y="3483996"/>
            <a:ext cx="2209165" cy="3194050"/>
            <a:chOff x="9330" y="2028"/>
            <a:chExt cx="3479" cy="5030"/>
          </a:xfrm>
        </p:grpSpPr>
        <p:grpSp>
          <p:nvGrpSpPr>
            <p:cNvPr id="42" name="组合 41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4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</p:txBody>
          </p:sp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46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54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窄</a:t>
              </a:r>
              <a:endParaRPr lang="zh-CN" altLang="en-US" sz="54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lvl="0"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narrow</a:t>
              </a:r>
              <a:endParaRPr lang="en-US"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49" name="文本框 7"/>
          <p:cNvSpPr txBox="1"/>
          <p:nvPr/>
        </p:nvSpPr>
        <p:spPr>
          <a:xfrm>
            <a:off x="9156900" y="4219961"/>
            <a:ext cx="2195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sz="3600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zhǎi</a:t>
            </a:r>
            <a:endParaRPr lang="en-US" sz="3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37" grpId="0"/>
      <p:bldP spid="30" grpId="0"/>
      <p:bldP spid="4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66237" y="2996919"/>
            <a:ext cx="2837180" cy="826494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相似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106820" y="2216749"/>
            <a:ext cx="5694999" cy="963163"/>
            <a:chOff x="405" y="3426"/>
            <a:chExt cx="1367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405" y="3816"/>
              <a:ext cx="13672" cy="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相似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的人</a:t>
              </a:r>
              <a:endParaRPr lang="en-US" altLang="zh-CN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66" y="1736813"/>
            <a:ext cx="2274465" cy="118009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06820" y="4307337"/>
            <a:ext cx="5694999" cy="963163"/>
            <a:chOff x="405" y="3426"/>
            <a:chExt cx="13672" cy="1305"/>
          </a:xfrm>
        </p:grpSpPr>
        <p:sp>
          <p:nvSpPr>
            <p:cNvPr id="3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405" y="3816"/>
              <a:ext cx="13672" cy="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我的性格和他很</a:t>
              </a:r>
              <a:r>
                <a:rPr lang="zh-CN" altLang="en-US" sz="36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相似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643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5"/>
                <a:chOff x="3051" y="4499"/>
                <a:chExt cx="18916" cy="302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465" y="6588"/>
                  <a:ext cx="14821" cy="936"/>
                  <a:chOff x="6599" y="6588"/>
                  <a:chExt cx="14821" cy="936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599" y="6622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083" y="6588"/>
                    <a:ext cx="9337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Adding up the load on yourself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9020"/>
                    </a:lnSpc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25</a:t>
                  </a:r>
                  <a:r>
                    <a:rPr lang="zh-CN" altLang="en-US" sz="48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    给自己加满水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2038350" y="2560559"/>
            <a:ext cx="5737762" cy="752921"/>
            <a:chOff x="518" y="3426"/>
            <a:chExt cx="13773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863"/>
              <a:ext cx="13773" cy="61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3600" b="1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某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人</a:t>
              </a:r>
              <a:endParaRPr lang="en-US" altLang="zh-CN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243695" y="3317234"/>
            <a:ext cx="2837180" cy="826494"/>
            <a:chOff x="7787" y="3144"/>
            <a:chExt cx="5660" cy="1749"/>
          </a:xfrm>
        </p:grpSpPr>
        <p:sp>
          <p:nvSpPr>
            <p:cNvPr id="18" name="圆角矩形 17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787" y="3219"/>
              <a:ext cx="5660" cy="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某</a:t>
              </a:r>
              <a:endParaRPr lang="zh-CN" altLang="en-US" sz="4400" b="1" kern="100" dirty="0">
                <a:solidFill>
                  <a:srgbClr val="00B0F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38350" y="4272827"/>
            <a:ext cx="5737762" cy="752920"/>
            <a:chOff x="518" y="3426"/>
            <a:chExt cx="13773" cy="1305"/>
          </a:xfrm>
        </p:grpSpPr>
        <p:sp>
          <p:nvSpPr>
            <p:cNvPr id="3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518" y="3863"/>
              <a:ext cx="13773" cy="61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3600" b="1" dirty="0">
                  <a:solidFill>
                    <a:srgbClr val="00B0F0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某</a:t>
              </a:r>
              <a:r>
                <a:rPr lang="zh-CN" altLang="en-US" sz="3600" b="1" dirty="0"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天</a:t>
              </a:r>
              <a:endParaRPr lang="zh-CN" altLang="en-US" sz="3600" b="1" dirty="0"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4" b="96070" l="5556" r="89899">
                        <a14:foregroundMark x1="37879" y1="13537" x2="60606" y2="13537"/>
                        <a14:foregroundMark x1="60606" y1="13537" x2="77273" y2="17904"/>
                        <a14:foregroundMark x1="37879" y1="13100" x2="71212" y2="12227"/>
                        <a14:foregroundMark x1="71212" y1="12227" x2="81818" y2="19214"/>
                        <a14:foregroundMark x1="80808" y1="15284" x2="47475" y2="6114"/>
                        <a14:foregroundMark x1="47475" y1="6114" x2="38384" y2="8297"/>
                        <a14:foregroundMark x1="87879" y1="17031" x2="56566" y2="75983"/>
                        <a14:foregroundMark x1="5556" y1="81659" x2="5556" y2="81659"/>
                        <a14:foregroundMark x1="13131" y1="85153" x2="43434" y2="90393"/>
                        <a14:foregroundMark x1="41414" y1="90393" x2="59596" y2="70306"/>
                        <a14:foregroundMark x1="59596" y1="70306" x2="61616" y2="66376"/>
                        <a14:foregroundMark x1="42929" y1="91266" x2="56566" y2="93013"/>
                        <a14:foregroundMark x1="65657" y1="72489" x2="70707" y2="86463"/>
                        <a14:foregroundMark x1="55051" y1="96070" x2="85354" y2="89956"/>
                        <a14:foregroundMark x1="85354" y1="89956" x2="73737" y2="55459"/>
                        <a14:foregroundMark x1="73737" y1="55459" x2="73232" y2="55022"/>
                        <a14:foregroundMark x1="33333" y1="39738" x2="64646" y2="46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60" y="3869768"/>
            <a:ext cx="878765" cy="101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95" b="95133" l="6154" r="89744">
                        <a14:foregroundMark x1="21026" y1="9292" x2="6154" y2="24336"/>
                        <a14:foregroundMark x1="37949" y1="6195" x2="51282" y2="8850"/>
                        <a14:foregroundMark x1="77949" y1="88938" x2="87692" y2="95133"/>
                        <a14:foregroundMark x1="30769" y1="70796" x2="52821" y2="73894"/>
                        <a14:foregroundMark x1="31795" y1="66372" x2="48205" y2="65929"/>
                        <a14:foregroundMark x1="48205" y1="65929" x2="38974" y2="68142"/>
                        <a14:foregroundMark x1="37436" y1="57522" x2="37436" y2="57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71" y="2004271"/>
            <a:ext cx="1002686" cy="1162087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5684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79466"/>
            <a:ext cx="12192000" cy="69351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黑色遮罩"/>
          <p:cNvSpPr/>
          <p:nvPr/>
        </p:nvSpPr>
        <p:spPr>
          <a:xfrm>
            <a:off x="0" y="-4089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58128" y="2991485"/>
            <a:ext cx="11400790" cy="22070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听录音，回答问题。</a:t>
            </a:r>
            <a:endParaRPr lang="zh-CN" altLang="en-US" sz="32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“鬼谷”是什么样的地方？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每当导游带游客来的时候，都让游客带什么？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妇女的问题是什么？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46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pic>
        <p:nvPicPr>
          <p:cNvPr id="2" name="给自己加满水3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165" y="1834515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0" y="938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6786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endParaRPr lang="en-US" altLang="zh-CN" sz="1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另一个相似的故事发生在某一著名风景区，那里有一段被当地人称为“鬼谷”的最危险的路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段，山路非常窄，两边是万丈深渊。每当导游们带队来这里游览时，一定要让游客们背点或者拿点什么东西。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“这么危险的地方，我不拿东西两腿都发抖，再负重前行，那不是更容易摔倒吗？”一位妇女不解地问。</a:t>
            </a:r>
            <a:endParaRPr lang="zh-CN" altLang="en-US" sz="3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第二十五课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643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25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25"/>
                <a:chOff x="3051" y="4499"/>
                <a:chExt cx="18916" cy="302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465" y="6588"/>
                  <a:ext cx="14821" cy="936"/>
                  <a:chOff x="6599" y="6588"/>
                  <a:chExt cx="14821" cy="936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599" y="6622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25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083" y="6588"/>
                    <a:ext cx="9337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Adding up the load on yourself </a:t>
                    </a:r>
                    <a:endParaRPr 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2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ts val="9020"/>
                    </a:lnSpc>
                    <a:defRPr/>
                  </a:pPr>
                  <a:r>
                    <a:rPr kumimoji="0" lang="zh-CN" alt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    第</a:t>
                  </a:r>
                  <a:r>
                    <a:rPr kumimoji="0" lang="en-US" altLang="zh-CN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25</a:t>
                  </a:r>
                  <a:r>
                    <a:rPr lang="zh-CN" altLang="en-US" sz="4800" b="1" dirty="0"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        给自己加满水</a:t>
                  </a:r>
                  <a:endPara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</a:endParaRPr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02909" y="-493395"/>
            <a:ext cx="4834508" cy="2945130"/>
            <a:chOff x="9017" y="6028"/>
            <a:chExt cx="6780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17" y="8041"/>
              <a:ext cx="6716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00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如果压力过大时，你有什么好的减压</a:t>
              </a:r>
              <a:endParaRPr lang="en-US" altLang="zh-CN" sz="2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defTabSz="1300480"/>
              <a:r>
                <a:rPr lang="zh-CN" altLang="en-US" sz="2000" b="1" dirty="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办法吗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？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Warm-up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4780" y="1970474"/>
            <a:ext cx="5455920" cy="3120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kumimoji="0" lang="en-US" sz="9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sz="6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kumimoji="0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kumimoji="0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5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kumimoji="0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kumimoji="0" lang="en-US" sz="5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文章"/>
          <p:cNvGrpSpPr/>
          <p:nvPr/>
        </p:nvGrpSpPr>
        <p:grpSpPr>
          <a:xfrm>
            <a:off x="6114733" y="775778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265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b="1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jǐnshèn</a:t>
              </a:r>
              <a:endParaRPr lang="en-US" altLang="zh-CN" sz="66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谨慎</a:t>
              </a:r>
              <a:endParaRPr lang="en-US" altLang="zh-CN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adj. cautious</a:t>
              </a:r>
              <a:endPara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内容"/>
          <p:cNvGrpSpPr/>
          <p:nvPr/>
        </p:nvGrpSpPr>
        <p:grpSpPr>
          <a:xfrm>
            <a:off x="6114298" y="763077"/>
            <a:ext cx="4739640" cy="5817235"/>
            <a:chOff x="9627" y="1159"/>
            <a:chExt cx="7464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7" y="3379"/>
              <a:ext cx="7429" cy="4265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sīháo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丝毫</a:t>
              </a:r>
              <a:endParaRPr lang="en-US" altLang="zh-CN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adj. slightest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23" name="之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gǔn</a:t>
              </a:r>
              <a:endParaRPr lang="en-US" altLang="zh-CN" sz="6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滚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roll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然而"/>
          <p:cNvGrpSpPr/>
          <p:nvPr/>
        </p:nvGrpSpPr>
        <p:grpSpPr>
          <a:xfrm>
            <a:off x="1338698" y="760869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fēngxiǎn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风险</a:t>
              </a:r>
              <a:endParaRPr lang="en-US" altLang="zh-CN" sz="8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risk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看法"/>
          <p:cNvGrpSpPr/>
          <p:nvPr/>
        </p:nvGrpSpPr>
        <p:grpSpPr>
          <a:xfrm>
            <a:off x="1337093" y="736461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xiàoyìng</a:t>
              </a:r>
              <a:endParaRPr lang="en-US" sz="66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效应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400" b="1" dirty="0">
                  <a:solidFill>
                    <a:srgbClr val="FFFFFF"/>
                  </a:solidFill>
                  <a:sym typeface="+mn-ea"/>
                </a:rPr>
                <a:t>n. effect</a:t>
              </a:r>
              <a:endParaRPr lang="en-US" sz="2400" b="1" dirty="0">
                <a:solidFill>
                  <a:srgbClr val="FFFFFF"/>
                </a:solidFill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fǒu</a:t>
              </a:r>
              <a:r>
                <a:rPr kumimoji="0" lang="en-US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zé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conj. or, otherwise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cāi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to guess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zhǐhǎo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adv. cannot but, to be forced to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láidejí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there’s still time (to do sth.)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093" y="761186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kumimoji="0" lang="en-US" sz="96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altLang="zh-CN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kumimoji="0" lang="en-US" sz="6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kumimoji="0" lang="en-US" altLang="zh-CN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kumimoji="0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kumimoji="0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填空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807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5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tián kòng</a:t>
              </a:r>
              <a:r>
                <a:rPr kumimoji="0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kumimoji="0" lang="en-US" sz="5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填空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fill in a blank</a:t>
              </a:r>
              <a:endPara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文章"/>
          <p:cNvGrpSpPr/>
          <p:nvPr/>
        </p:nvGrpSpPr>
        <p:grpSpPr>
          <a:xfrm>
            <a:off x="6114733" y="775778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265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600" b="1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zhōng</a:t>
              </a:r>
              <a:endParaRPr lang="en-US" altLang="zh-CN" sz="66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钟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rPr>
                <a:t>n. bell</a:t>
              </a:r>
              <a:endPara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内容"/>
          <p:cNvGrpSpPr/>
          <p:nvPr/>
        </p:nvGrpSpPr>
        <p:grpSpPr>
          <a:xfrm>
            <a:off x="6122353" y="763077"/>
            <a:ext cx="4739640" cy="5817235"/>
            <a:chOff x="9627" y="1159"/>
            <a:chExt cx="7464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7" y="3379"/>
              <a:ext cx="7429" cy="4265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xiōng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胸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n. chest</a:t>
              </a:r>
              <a:endParaRPr lang="en-US" altLang="zh-CN" sz="2400" b="1" kern="10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生词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New Word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23" name="之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60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chéngshòu</a:t>
              </a:r>
              <a:endParaRPr lang="en-US" altLang="zh-CN" sz="60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承受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v. to bear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然而"/>
          <p:cNvGrpSpPr/>
          <p:nvPr/>
        </p:nvGrpSpPr>
        <p:grpSpPr>
          <a:xfrm>
            <a:off x="1378219" y="657579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kern="1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héshàng</a:t>
              </a:r>
              <a:endParaRPr lang="en-US" sz="66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和尚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altLang="zh-CN" sz="2400" b="1" kern="100" dirty="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monk</a:t>
              </a:r>
              <a:endParaRPr lang="en-US" altLang="zh-CN" sz="2400" b="1" kern="1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看法"/>
          <p:cNvGrpSpPr/>
          <p:nvPr/>
        </p:nvGrpSpPr>
        <p:grpSpPr>
          <a:xfrm>
            <a:off x="1344930" y="693916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en-US" sz="6600" b="1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chèdǐ</a:t>
              </a:r>
              <a:endParaRPr lang="en-US" sz="66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彻底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/>
              <a:r>
                <a:rPr lang="en-US" sz="2400" b="1" dirty="0">
                  <a:solidFill>
                    <a:srgbClr val="FFFFFF"/>
                  </a:solidFill>
                  <a:sym typeface="+mn-ea"/>
                </a:rPr>
                <a:t>adj. thorough</a:t>
              </a:r>
              <a:endParaRPr lang="en-US" sz="2400" b="1" dirty="0">
                <a:solidFill>
                  <a:srgbClr val="FFFFFF"/>
                </a:solidFill>
                <a:sym typeface="+mn-ea"/>
              </a:endParaRPr>
            </a:p>
          </p:txBody>
        </p:sp>
      </p:grpSp>
      <p:grpSp>
        <p:nvGrpSpPr>
          <p:cNvPr id="37" name="地图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fǒu</a:t>
              </a:r>
              <a:r>
                <a:rPr kumimoji="0" lang="en-US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 </a:t>
              </a:r>
              <a:r>
                <a:rPr kumimoji="0" sz="5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zé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conj. or, otherwise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cāi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to guess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zhǐhǎo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adv. cannot but, to be forced to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B Pinyinok-D" panose="02010601030101010101" pitchFamily="2" charset="-122"/>
                  <a:ea typeface="GB Pinyinok-D" panose="02010601030101010101" pitchFamily="2" charset="-122"/>
                  <a:cs typeface="+mn-cs"/>
                  <a:sym typeface="+mn-ea"/>
                </a:rPr>
                <a:t>láidejí</a:t>
              </a:r>
              <a:r>
                <a:rPr kumimoji="0" 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kumimoji="0" 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1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kumimoji="0" lang="zh-CN" altLang="en-US" sz="80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 panose="020B0503020204020204" charset="-122"/>
                  <a:cs typeface="+mn-cs"/>
                  <a:sym typeface="+mn-ea"/>
                </a:rPr>
                <a:t>v. there’s still time (to do sth.)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85888" y="674092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>
            <a:stCxn id="25" idx="3"/>
          </p:cNvCxnSpPr>
          <p:nvPr/>
        </p:nvCxnSpPr>
        <p:spPr>
          <a:xfrm>
            <a:off x="4325257" y="559580"/>
            <a:ext cx="4818743" cy="3467122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3" idx="3"/>
          </p:cNvCxnSpPr>
          <p:nvPr/>
        </p:nvCxnSpPr>
        <p:spPr>
          <a:xfrm flipV="1">
            <a:off x="4364197" y="2015819"/>
            <a:ext cx="4245090" cy="1515567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22" idx="3"/>
            <a:endCxn id="31" idx="1"/>
          </p:cNvCxnSpPr>
          <p:nvPr/>
        </p:nvCxnSpPr>
        <p:spPr>
          <a:xfrm>
            <a:off x="4381957" y="4928947"/>
            <a:ext cx="4209253" cy="13683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133368" y="4963826"/>
            <a:ext cx="4743932" cy="1421361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770" y="-101085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78752" y="112285"/>
            <a:ext cx="126669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50507" y="601225"/>
            <a:ext cx="97174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Practise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2336622" y="154724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2278017" y="3414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2347417" y="4465714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2329022" y="302276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8609287" y="452241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8576596" y="3085647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8519108" y="1553553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8423039" y="736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09605" y="4671438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放弃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15010" y="3238997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不放松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57522" y="1724036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很大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61456" y="256668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压力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57577" y="4637164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谨慎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39817" y="3239603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风险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40795" y="1723431"/>
            <a:ext cx="20132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承受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78017" y="267192"/>
            <a:ext cx="20472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sym typeface="华文细黑" panose="02010600040101010101" pitchFamily="2" charset="-122"/>
              </a:rPr>
              <a:t>丝毫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矩形: 圆角 53"/>
          <p:cNvSpPr/>
          <p:nvPr/>
        </p:nvSpPr>
        <p:spPr>
          <a:xfrm>
            <a:off x="2329022" y="579915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矩形: 圆角 53"/>
          <p:cNvSpPr/>
          <p:nvPr/>
        </p:nvSpPr>
        <p:spPr>
          <a:xfrm>
            <a:off x="8590892" y="5855846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63500">
                  <a:srgbClr val="FFBA55">
                    <a:satMod val="175000"/>
                    <a:alpha val="40000"/>
                  </a:srgbClr>
                </a:glo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91210" y="6004874"/>
            <a:ext cx="20243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的态度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182" y="5970600"/>
            <a:ext cx="202438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彻底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9" name="直接连接符 38"/>
          <p:cNvCxnSpPr>
            <a:stCxn id="24" idx="3"/>
          </p:cNvCxnSpPr>
          <p:nvPr/>
        </p:nvCxnSpPr>
        <p:spPr>
          <a:xfrm flipV="1">
            <a:off x="4354037" y="559580"/>
            <a:ext cx="4255250" cy="1456239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 rot="16200000">
            <a:off x="4744705" y="-1915175"/>
            <a:ext cx="3127375" cy="7842921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6200000">
            <a:off x="370815" y="713458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2034937" y="1518552"/>
            <a:ext cx="8926036" cy="1228194"/>
            <a:chOff x="7787" y="3144"/>
            <a:chExt cx="5615" cy="204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15" cy="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做一天和尚撞一天钟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353514" y="4198398"/>
            <a:ext cx="10171736" cy="1522858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920" y="3868"/>
              <a:ext cx="12681" cy="44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zh-CN" altLang="en-US" sz="2800" b="1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细黑" panose="02010600040101010101" pitchFamily="2" charset="-122"/>
                </a:rPr>
                <a:t>过一天算一天，凑合着混日子。比喻遇事敷衍，得过且过。</a:t>
              </a:r>
              <a:endParaRPr lang="zh-CN" altLang="en-US" sz="2800" b="1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5684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-79466"/>
            <a:ext cx="12192000" cy="69351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黑色遮罩"/>
          <p:cNvSpPr/>
          <p:nvPr/>
        </p:nvSpPr>
        <p:spPr>
          <a:xfrm>
            <a:off x="0" y="-4089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58128" y="2991485"/>
            <a:ext cx="11400790" cy="27853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听录音，回答问题。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为什么当地人走“鬼谷”的时候很安全？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什么是“压力效应”？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</a:endParaRP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“做一天和尚撞一天钟”的人，和故事</a:t>
            </a: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1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里的空船</a:t>
            </a:r>
            <a:r>
              <a:rPr lang="zh-CN" altLang="en-US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说的</a:t>
            </a:r>
            <a:endParaRPr lang="en-US" altLang="zh-CN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</a:endParaRPr>
          </a:p>
          <a:p>
            <a:pPr>
              <a:lnSpc>
                <a:spcPts val="4160"/>
              </a:lnSpc>
            </a:pPr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    </a:t>
            </a:r>
            <a:r>
              <a:rPr lang="zh-CN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</a:rPr>
              <a:t>是一样的人吗？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687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pic>
        <p:nvPicPr>
          <p:cNvPr id="3" name="给自己加满水4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165" y="1659890"/>
            <a:ext cx="1126490" cy="1126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说出第二十四课中有关支教的词语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0679" y="5678697"/>
            <a:ext cx="11615895" cy="102244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29803" y="5712201"/>
            <a:ext cx="11657646" cy="1002364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7490" y="5635330"/>
            <a:ext cx="1054281" cy="1038973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203768" y="5923984"/>
            <a:ext cx="10452506" cy="461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及格、指导、操心、发言、研究、讨论、进步、朗读、题目、作文、地理</a:t>
            </a:r>
            <a:endParaRPr kumimoji="0" lang="zh-CN" altLang="en-US" sz="2400" b="1" i="0" u="none" strike="noStrike" kern="1200" cap="none" spc="0" normalizeH="0" baseline="0" noProof="0" dirty="0">
              <a:ln w="22225">
                <a:noFill/>
                <a:prstDash val="solid"/>
              </a:ln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9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0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1" name="图片 20" descr="人物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40" y="1798955"/>
            <a:ext cx="2015490" cy="30238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86081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黑色遮罩"/>
          <p:cNvSpPr/>
          <p:nvPr/>
        </p:nvSpPr>
        <p:spPr>
          <a:xfrm>
            <a:off x="12382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687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由导游小姐解释道：“这里以前发生过好几起意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外，都是迷路的游客在丝毫没有感觉到压力的情况下，一不小心滚下去的。当地人每天都从这条路上背着东西来来往往，却从来没人出事。假如你感觉到了有风险，谨慎地负重前行，反而会更安全。”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这就是“压力效应”。那些胸怀理想、肩上有责任感的人，才能承受住压力，从历史的风雨中走过“鬼谷”；而那些没有理想，没有一点压力，做一天和尚撞一天钟的人，就像一艘风暴中的空船，往往一场人生的狂风巨浪便会把他们彻底地打翻在地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205" y="1773189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44730" y="2886686"/>
            <a:ext cx="9389310" cy="1274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请以“我喜欢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/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不喜欢压力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”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为题写一段话。尽量用上本课所学的生词，字数不少于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100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字。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第二十五课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158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Lesson25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590032"/>
            <a:chOff x="-3513638" y="334832"/>
            <a:chExt cx="10285095" cy="3590032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86232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他上课从不发言，考试不及格，平时也几乎不和同学交往。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郝老师家访后得知，福根是个体贴孝顺的孩子。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他学习用功了，成绩也逐渐进步，他说同学们热烈的掌声让他鼓起了勇气。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她鼓励学生采访老人，寻找村子的问题，并利用空闲时间给学生们指导和培训。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建设家乡人人有责，这个任务很艰巨，但我们也要承担这个义务。、</a:t>
              </a:r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郝老师觉得自己的收获远多于她给孩子们的。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46" y="4305157"/>
            <a:ext cx="3743561" cy="2552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414779" y="1390650"/>
            <a:ext cx="9281975" cy="4488814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93060" y="296009"/>
            <a:ext cx="7326121" cy="985982"/>
            <a:chOff x="3258" y="3426"/>
            <a:chExt cx="10318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258" y="3449"/>
              <a:ext cx="10274" cy="53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你听说过“有压力才会有动力”这句话吗？</a:t>
              </a:r>
              <a:endParaRPr lang="en-US" altLang="zh-CN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你是否同意这种观点？为什么？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684" y="4627202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8895" y="5920422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924550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924550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230923" y="6084897"/>
            <a:ext cx="10304583" cy="52322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利：积极进取的动力、挖掘潜力；弊：压力过大、不利身心健康。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30" y="1767861"/>
            <a:ext cx="6164790" cy="330882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30777" y="724978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3200" b="1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fǎnháng</a:t>
              </a:r>
              <a:endParaRPr lang="en-US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返航</a:t>
              </a:r>
              <a:endParaRPr lang="zh-CN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1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2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3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4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5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6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7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8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9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PA" val="v5.2.11"/>
</p:tagLst>
</file>

<file path=ppt/tags/tag537.xml><?xml version="1.0" encoding="utf-8"?>
<p:tagLst xmlns:p="http://schemas.openxmlformats.org/presentationml/2006/main">
  <p:tag name="PA" val="v5.2.11"/>
</p:tagLst>
</file>

<file path=ppt/tags/tag538.xml><?xml version="1.0" encoding="utf-8"?>
<p:tagLst xmlns:p="http://schemas.openxmlformats.org/presentationml/2006/main">
  <p:tag name="PA" val="v5.2.11"/>
</p:tagLst>
</file>

<file path=ppt/tags/tag539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PA" val="v5.2.11"/>
</p:tagLst>
</file>

<file path=ppt/tags/tag541.xml><?xml version="1.0" encoding="utf-8"?>
<p:tagLst xmlns:p="http://schemas.openxmlformats.org/presentationml/2006/main">
  <p:tag name="PA" val="v5.2.11"/>
</p:tagLst>
</file>

<file path=ppt/tags/tag542.xml><?xml version="1.0" encoding="utf-8"?>
<p:tagLst xmlns:p="http://schemas.openxmlformats.org/presentationml/2006/main">
  <p:tag name="PA" val="v5.2.11"/>
</p:tagLst>
</file>

<file path=ppt/tags/tag543.xml><?xml version="1.0" encoding="utf-8"?>
<p:tagLst xmlns:p="http://schemas.openxmlformats.org/presentationml/2006/main">
  <p:tag name="PA" val="v5.2.11"/>
</p:tagLst>
</file>

<file path=ppt/tags/tag544.xml><?xml version="1.0" encoding="utf-8"?>
<p:tagLst xmlns:p="http://schemas.openxmlformats.org/presentationml/2006/main">
  <p:tag name="PA" val="v5.2.11"/>
</p:tagLst>
</file>

<file path=ppt/tags/tag545.xml><?xml version="1.0" encoding="utf-8"?>
<p:tagLst xmlns:p="http://schemas.openxmlformats.org/presentationml/2006/main">
  <p:tag name="PA" val="v5.2.11"/>
</p:tagLst>
</file>

<file path=ppt/tags/tag546.xml><?xml version="1.0" encoding="utf-8"?>
<p:tagLst xmlns:p="http://schemas.openxmlformats.org/presentationml/2006/main">
  <p:tag name="PA" val="v5.2.11"/>
</p:tagLst>
</file>

<file path=ppt/tags/tag54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8.xml><?xml version="1.0" encoding="utf-8"?>
<p:tagLst xmlns:p="http://schemas.openxmlformats.org/presentationml/2006/main">
  <p:tag name="COMMONDATA" val="eyJoZGlkIjoiZjA0MmQ4N2JlZDRkYTVmM2QxMDAwYTU3YTQ3MzY2OGUifQ==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5834</Words>
  <Application>WPS 演示</Application>
  <PresentationFormat>宽屏</PresentationFormat>
  <Paragraphs>918</Paragraphs>
  <Slides>62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90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Zapf Dingbats</vt:lpstr>
      <vt:lpstr>KaiTi</vt:lpstr>
      <vt:lpstr>Times New Roman</vt:lpstr>
      <vt:lpstr>Comic Sans MS</vt:lpstr>
      <vt:lpstr>GB Pinyinok-D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177</cp:revision>
  <dcterms:created xsi:type="dcterms:W3CDTF">2019-06-19T02:08:00Z</dcterms:created>
  <dcterms:modified xsi:type="dcterms:W3CDTF">2022-11-04T15:20:06Z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CD0FBD247C974B86924B1378A97C65FA</vt:lpwstr>
  </property>
</Properties>
</file>